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1594354c2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4cd820c0149a4"/>
  </p:sldMasterIdLst>
  <p:sldIdLst>
    <p:sldId xmlns:r="http://schemas.openxmlformats.org/officeDocument/2006/relationships" id="256" r:id="R1fb316d359cb47c1"/>
    <p:sldId xmlns:r="http://schemas.openxmlformats.org/officeDocument/2006/relationships" id="257" r:id="R09a43cacb02345c2"/>
    <p:sldId xmlns:r="http://schemas.openxmlformats.org/officeDocument/2006/relationships" id="258" r:id="Rd278e1beb75247a4"/>
    <p:sldId xmlns:r="http://schemas.openxmlformats.org/officeDocument/2006/relationships" id="259" r:id="Rc4a927b9cd224aaf"/>
    <p:sldId xmlns:r="http://schemas.openxmlformats.org/officeDocument/2006/relationships" id="260" r:id="R7ca97316d5494d87"/>
    <p:sldId xmlns:r="http://schemas.openxmlformats.org/officeDocument/2006/relationships" id="261" r:id="Rd4ce5abeb0bd4144"/>
    <p:sldId xmlns:r="http://schemas.openxmlformats.org/officeDocument/2006/relationships" id="262" r:id="Rff365e0a6423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4cd820c0149a4" /><Relationship Type="http://schemas.openxmlformats.org/officeDocument/2006/relationships/slide" Target="/ppt/slides/slide1.xml" Id="R1fb316d359cb47c1" /><Relationship Type="http://schemas.openxmlformats.org/officeDocument/2006/relationships/slide" Target="/ppt/slides/slide2.xml" Id="R09a43cacb02345c2" /><Relationship Type="http://schemas.openxmlformats.org/officeDocument/2006/relationships/slide" Target="/ppt/slides/slide3.xml" Id="Rd278e1beb75247a4" /><Relationship Type="http://schemas.openxmlformats.org/officeDocument/2006/relationships/slide" Target="/ppt/slides/slide4.xml" Id="Rc4a927b9cd224aaf" /><Relationship Type="http://schemas.openxmlformats.org/officeDocument/2006/relationships/slide" Target="/ppt/slides/slide5.xml" Id="R7ca97316d5494d87" /><Relationship Type="http://schemas.openxmlformats.org/officeDocument/2006/relationships/slide" Target="/ppt/slides/slide6.xml" Id="Rd4ce5abeb0bd4144" /><Relationship Type="http://schemas.openxmlformats.org/officeDocument/2006/relationships/slide" Target="/ppt/slides/slide7.xml" Id="Rff365e0a6423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8b66c1dab49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ad0869a94636" /><Relationship Type="http://schemas.openxmlformats.org/officeDocument/2006/relationships/theme" Target="/ppt/slideMasters/theme/theme1.xml" Id="R290b500967c046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6ad0869a9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4d3f88850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f401f3988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c1e4c154f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09c6ba48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39f78b1b7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707290d448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7bcdfcbf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1 208 692 000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3 534 088 000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