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dcbc723f1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01538a25034d25"/>
  </p:sldMasterIdLst>
  <p:sldIdLst>
    <p:sldId xmlns:r="http://schemas.openxmlformats.org/officeDocument/2006/relationships" id="256" r:id="R1454e6cd0c2649d0"/>
    <p:sldId xmlns:r="http://schemas.openxmlformats.org/officeDocument/2006/relationships" id="257" r:id="R80a76e457e5d4d90"/>
    <p:sldId xmlns:r="http://schemas.openxmlformats.org/officeDocument/2006/relationships" id="258" r:id="R6e30d4489e4e4b44"/>
    <p:sldId xmlns:r="http://schemas.openxmlformats.org/officeDocument/2006/relationships" id="259" r:id="R8811bc69b9c94362"/>
    <p:sldId xmlns:r="http://schemas.openxmlformats.org/officeDocument/2006/relationships" id="260" r:id="R98bf9f113093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1538a25034d25" /><Relationship Type="http://schemas.openxmlformats.org/officeDocument/2006/relationships/slide" Target="/ppt/slides/slide1.xml" Id="R1454e6cd0c2649d0" /><Relationship Type="http://schemas.openxmlformats.org/officeDocument/2006/relationships/slide" Target="/ppt/slides/slide2.xml" Id="R80a76e457e5d4d90" /><Relationship Type="http://schemas.openxmlformats.org/officeDocument/2006/relationships/slide" Target="/ppt/slides/slide3.xml" Id="R6e30d4489e4e4b44" /><Relationship Type="http://schemas.openxmlformats.org/officeDocument/2006/relationships/slide" Target="/ppt/slides/slide4.xml" Id="R8811bc69b9c94362" /><Relationship Type="http://schemas.openxmlformats.org/officeDocument/2006/relationships/slide" Target="/ppt/slides/slide5.xml" Id="R98bf9f113093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7420a9f04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740bf4cd948e0" /><Relationship Type="http://schemas.openxmlformats.org/officeDocument/2006/relationships/theme" Target="/ppt/slideMasters/theme/theme1.xml" Id="R1161e91f1fb642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740bf4cd9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b224c3435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0b83485f4b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931cb8ae342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6e97863d42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de80d319f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PARAT MEDIA ADRESSEAVISEN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 MEDIA ADRESSEAVISEN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Ferjemannsveien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PARAT MEDIA ADRESSEAVISEN</a:t>
            </a:r>
          </a:p>
        </p:txBody>
      </p:sp>
    </p:spTree>
  </p:cSld>
  <p:clrMapOvr>
    <a:masterClrMapping xmlns:a="http://schemas.openxmlformats.org/drawingml/2006/main"/>
  </p:clrMapOvr>
</p:sld>
</file>