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18eb898e6544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6a1bf2d7664493"/>
  </p:sldMasterIdLst>
  <p:sldIdLst>
    <p:sldId xmlns:r="http://schemas.openxmlformats.org/officeDocument/2006/relationships" id="256" r:id="R3afaf33172664ac1"/>
    <p:sldId xmlns:r="http://schemas.openxmlformats.org/officeDocument/2006/relationships" id="257" r:id="R2bae68b21eb94fc9"/>
    <p:sldId xmlns:r="http://schemas.openxmlformats.org/officeDocument/2006/relationships" id="258" r:id="R7af40a28c9324d4e"/>
    <p:sldId xmlns:r="http://schemas.openxmlformats.org/officeDocument/2006/relationships" id="259" r:id="R58618b5091974e48"/>
    <p:sldId xmlns:r="http://schemas.openxmlformats.org/officeDocument/2006/relationships" id="260" r:id="Re354124f67584bce"/>
    <p:sldId xmlns:r="http://schemas.openxmlformats.org/officeDocument/2006/relationships" id="261" r:id="R1754efc8f1ae4f3e"/>
    <p:sldId xmlns:r="http://schemas.openxmlformats.org/officeDocument/2006/relationships" id="262" r:id="Ra67c916dea8a45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a1bf2d7664493" /><Relationship Type="http://schemas.openxmlformats.org/officeDocument/2006/relationships/slide" Target="/ppt/slides/slide1.xml" Id="R3afaf33172664ac1" /><Relationship Type="http://schemas.openxmlformats.org/officeDocument/2006/relationships/slide" Target="/ppt/slides/slide2.xml" Id="R2bae68b21eb94fc9" /><Relationship Type="http://schemas.openxmlformats.org/officeDocument/2006/relationships/slide" Target="/ppt/slides/slide3.xml" Id="R7af40a28c9324d4e" /><Relationship Type="http://schemas.openxmlformats.org/officeDocument/2006/relationships/slide" Target="/ppt/slides/slide4.xml" Id="R58618b5091974e48" /><Relationship Type="http://schemas.openxmlformats.org/officeDocument/2006/relationships/slide" Target="/ppt/slides/slide5.xml" Id="Re354124f67584bce" /><Relationship Type="http://schemas.openxmlformats.org/officeDocument/2006/relationships/slide" Target="/ppt/slides/slide6.xml" Id="R1754efc8f1ae4f3e" /><Relationship Type="http://schemas.openxmlformats.org/officeDocument/2006/relationships/slide" Target="/ppt/slides/slide7.xml" Id="Ra67c916dea8a45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9a1a45d8c44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7ce290e574222" /><Relationship Type="http://schemas.openxmlformats.org/officeDocument/2006/relationships/theme" Target="/ppt/slideMasters/theme/theme1.xml" Id="R7f5aa1c1b31a4f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17ce290e5742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779257bad4d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37b9560b34c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5b57ad4f345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0b43c2eca40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46354ee2845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defc4368246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0df00a69f4a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UMF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14 879 050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14 879 050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MARIUS FORNÆSS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MARI FORNÆSS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Daleveien 288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