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d382a7d3f240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e142a741214b91"/>
  </p:sldMasterIdLst>
  <p:sldIdLst>
    <p:sldId xmlns:r="http://schemas.openxmlformats.org/officeDocument/2006/relationships" id="256" r:id="Rd03193db55f94f11"/>
    <p:sldId xmlns:r="http://schemas.openxmlformats.org/officeDocument/2006/relationships" id="257" r:id="R70aadd9ca7814762"/>
    <p:sldId xmlns:r="http://schemas.openxmlformats.org/officeDocument/2006/relationships" id="258" r:id="Rfd967dd95c53436b"/>
    <p:sldId xmlns:r="http://schemas.openxmlformats.org/officeDocument/2006/relationships" id="259" r:id="R1fedd67b61e746d7"/>
    <p:sldId xmlns:r="http://schemas.openxmlformats.org/officeDocument/2006/relationships" id="260" r:id="R789f1da1a14c4fe6"/>
    <p:sldId xmlns:r="http://schemas.openxmlformats.org/officeDocument/2006/relationships" id="261" r:id="R37d85623e09145df"/>
    <p:sldId xmlns:r="http://schemas.openxmlformats.org/officeDocument/2006/relationships" id="262" r:id="Rb3d841d300a347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142a741214b91" /><Relationship Type="http://schemas.openxmlformats.org/officeDocument/2006/relationships/slide" Target="/ppt/slides/slide1.xml" Id="Rd03193db55f94f11" /><Relationship Type="http://schemas.openxmlformats.org/officeDocument/2006/relationships/slide" Target="/ppt/slides/slide2.xml" Id="R70aadd9ca7814762" /><Relationship Type="http://schemas.openxmlformats.org/officeDocument/2006/relationships/slide" Target="/ppt/slides/slide3.xml" Id="Rfd967dd95c53436b" /><Relationship Type="http://schemas.openxmlformats.org/officeDocument/2006/relationships/slide" Target="/ppt/slides/slide4.xml" Id="R1fedd67b61e746d7" /><Relationship Type="http://schemas.openxmlformats.org/officeDocument/2006/relationships/slide" Target="/ppt/slides/slide5.xml" Id="R789f1da1a14c4fe6" /><Relationship Type="http://schemas.openxmlformats.org/officeDocument/2006/relationships/slide" Target="/ppt/slides/slide6.xml" Id="R37d85623e09145df" /><Relationship Type="http://schemas.openxmlformats.org/officeDocument/2006/relationships/slide" Target="/ppt/slides/slide7.xml" Id="Rb3d841d300a347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ed6308feb47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e4de852a14eaf" /><Relationship Type="http://schemas.openxmlformats.org/officeDocument/2006/relationships/theme" Target="/ppt/slideMasters/theme/theme1.xml" Id="Rfab75aec078b48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be4de852a14e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90a6e73c844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66c3815a449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91499910140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bb856d51e4e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d7131640648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90ac359cc46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59cca70104f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IVR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5 390 145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82 834 526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91 925 238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IVER LIGAARD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EDWARD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ELVIRA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IVER LIGAARD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7505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923 804 323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