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c2f764f17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7bd33233f48f0"/>
  </p:sldMasterIdLst>
  <p:sldIdLst>
    <p:sldId xmlns:r="http://schemas.openxmlformats.org/officeDocument/2006/relationships" id="256" r:id="R892e5f2721f9461b"/>
    <p:sldId xmlns:r="http://schemas.openxmlformats.org/officeDocument/2006/relationships" id="257" r:id="R81ebfd8e277d4839"/>
    <p:sldId xmlns:r="http://schemas.openxmlformats.org/officeDocument/2006/relationships" id="258" r:id="Rc7e6b75c54624d2e"/>
    <p:sldId xmlns:r="http://schemas.openxmlformats.org/officeDocument/2006/relationships" id="259" r:id="R70348489a24e4ea4"/>
    <p:sldId xmlns:r="http://schemas.openxmlformats.org/officeDocument/2006/relationships" id="260" r:id="Rcf51ce1da8fe4a62"/>
    <p:sldId xmlns:r="http://schemas.openxmlformats.org/officeDocument/2006/relationships" id="261" r:id="Rece18b4790934f99"/>
    <p:sldId xmlns:r="http://schemas.openxmlformats.org/officeDocument/2006/relationships" id="262" r:id="Rcd592eb3fd84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7bd33233f48f0" /><Relationship Type="http://schemas.openxmlformats.org/officeDocument/2006/relationships/slide" Target="/ppt/slides/slide1.xml" Id="R892e5f2721f9461b" /><Relationship Type="http://schemas.openxmlformats.org/officeDocument/2006/relationships/slide" Target="/ppt/slides/slide2.xml" Id="R81ebfd8e277d4839" /><Relationship Type="http://schemas.openxmlformats.org/officeDocument/2006/relationships/slide" Target="/ppt/slides/slide3.xml" Id="Rc7e6b75c54624d2e" /><Relationship Type="http://schemas.openxmlformats.org/officeDocument/2006/relationships/slide" Target="/ppt/slides/slide4.xml" Id="R70348489a24e4ea4" /><Relationship Type="http://schemas.openxmlformats.org/officeDocument/2006/relationships/slide" Target="/ppt/slides/slide5.xml" Id="Rcf51ce1da8fe4a62" /><Relationship Type="http://schemas.openxmlformats.org/officeDocument/2006/relationships/slide" Target="/ppt/slides/slide6.xml" Id="Rece18b4790934f99" /><Relationship Type="http://schemas.openxmlformats.org/officeDocument/2006/relationships/slide" Target="/ppt/slides/slide7.xml" Id="Rcd592eb3fd84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6fc5305264e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81aa8f21d4af7" /><Relationship Type="http://schemas.openxmlformats.org/officeDocument/2006/relationships/theme" Target="/ppt/slideMasters/theme/theme1.xml" Id="Rf2819e99f2da44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81aa8f21d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eb387a667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f8783772f49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0062622534e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f48dc87b2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2bf098767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7782d827b47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d75f58890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−281 656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6 614 809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124 485 037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125 661 975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GUNNAR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GLIGAARD HOLDING AS</a:t>
            </a:r>
          </a:p>
        </p:txBody>
      </p:sp>
    </p:spTree>
  </p:cSld>
  <p:clrMapOvr>
    <a:masterClrMapping xmlns:a="http://schemas.openxmlformats.org/drawingml/2006/main"/>
  </p:clrMapOvr>
</p:sld>
</file>