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58643b6ca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78b385c9e4d5a"/>
  </p:sldMasterIdLst>
  <p:sldIdLst>
    <p:sldId xmlns:r="http://schemas.openxmlformats.org/officeDocument/2006/relationships" id="256" r:id="R6707c607d0974f40"/>
    <p:sldId xmlns:r="http://schemas.openxmlformats.org/officeDocument/2006/relationships" id="257" r:id="R5b4c173ad4e94fab"/>
    <p:sldId xmlns:r="http://schemas.openxmlformats.org/officeDocument/2006/relationships" id="258" r:id="R2a5d912819b04fb2"/>
    <p:sldId xmlns:r="http://schemas.openxmlformats.org/officeDocument/2006/relationships" id="259" r:id="R729659c72240426e"/>
    <p:sldId xmlns:r="http://schemas.openxmlformats.org/officeDocument/2006/relationships" id="260" r:id="R558eb5b908dc46e2"/>
    <p:sldId xmlns:r="http://schemas.openxmlformats.org/officeDocument/2006/relationships" id="261" r:id="R4b8896b8e6834d6a"/>
    <p:sldId xmlns:r="http://schemas.openxmlformats.org/officeDocument/2006/relationships" id="262" r:id="Rb32ec726eaf6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78b385c9e4d5a" /><Relationship Type="http://schemas.openxmlformats.org/officeDocument/2006/relationships/slide" Target="/ppt/slides/slide1.xml" Id="R6707c607d0974f40" /><Relationship Type="http://schemas.openxmlformats.org/officeDocument/2006/relationships/slide" Target="/ppt/slides/slide2.xml" Id="R5b4c173ad4e94fab" /><Relationship Type="http://schemas.openxmlformats.org/officeDocument/2006/relationships/slide" Target="/ppt/slides/slide3.xml" Id="R2a5d912819b04fb2" /><Relationship Type="http://schemas.openxmlformats.org/officeDocument/2006/relationships/slide" Target="/ppt/slides/slide4.xml" Id="R729659c72240426e" /><Relationship Type="http://schemas.openxmlformats.org/officeDocument/2006/relationships/slide" Target="/ppt/slides/slide5.xml" Id="R558eb5b908dc46e2" /><Relationship Type="http://schemas.openxmlformats.org/officeDocument/2006/relationships/slide" Target="/ppt/slides/slide6.xml" Id="R4b8896b8e6834d6a" /><Relationship Type="http://schemas.openxmlformats.org/officeDocument/2006/relationships/slide" Target="/ppt/slides/slide7.xml" Id="Rb32ec726eaf6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8a79e44d745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13788ddae48b8" /><Relationship Type="http://schemas.openxmlformats.org/officeDocument/2006/relationships/theme" Target="/ppt/slideMasters/theme/theme1.xml" Id="R3db8fff9c0514c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13788ddae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d737a9879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db655a054b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4c172eed4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d4c3d611247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ef487ae0c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4f374df84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356850a42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ASPIA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ASPIA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56 221 743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−7 568 056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−5 929 001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−1 563 723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13 298 129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ASPIA NORGE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post@aspia.no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www.aspia.no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923 792 457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ASPIA NORGE AS</a:t>
            </a:r>
          </a:p>
        </p:txBody>
      </p:sp>
    </p:spTree>
  </p:cSld>
  <p:clrMapOvr>
    <a:masterClrMapping xmlns:a="http://schemas.openxmlformats.org/drawingml/2006/main"/>
  </p:clrMapOvr>
</p:sld>
</file>