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08169b179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9ee29c747041ee"/>
  </p:sldMasterIdLst>
  <p:sldIdLst>
    <p:sldId xmlns:r="http://schemas.openxmlformats.org/officeDocument/2006/relationships" id="256" r:id="Rbb6eaa3eaa704639"/>
    <p:sldId xmlns:r="http://schemas.openxmlformats.org/officeDocument/2006/relationships" id="257" r:id="Rc506d27c6f5d48e5"/>
    <p:sldId xmlns:r="http://schemas.openxmlformats.org/officeDocument/2006/relationships" id="258" r:id="R6a41a2d0c61b45e5"/>
    <p:sldId xmlns:r="http://schemas.openxmlformats.org/officeDocument/2006/relationships" id="259" r:id="R5331c6d5cfcd43cc"/>
    <p:sldId xmlns:r="http://schemas.openxmlformats.org/officeDocument/2006/relationships" id="260" r:id="Ra9a8e18978d74a56"/>
    <p:sldId xmlns:r="http://schemas.openxmlformats.org/officeDocument/2006/relationships" id="261" r:id="Rcf096f84a2784b7e"/>
    <p:sldId xmlns:r="http://schemas.openxmlformats.org/officeDocument/2006/relationships" id="262" r:id="Re12a43d1c5c1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ee29c747041ee" /><Relationship Type="http://schemas.openxmlformats.org/officeDocument/2006/relationships/slide" Target="/ppt/slides/slide1.xml" Id="Rbb6eaa3eaa704639" /><Relationship Type="http://schemas.openxmlformats.org/officeDocument/2006/relationships/slide" Target="/ppt/slides/slide2.xml" Id="Rc506d27c6f5d48e5" /><Relationship Type="http://schemas.openxmlformats.org/officeDocument/2006/relationships/slide" Target="/ppt/slides/slide3.xml" Id="R6a41a2d0c61b45e5" /><Relationship Type="http://schemas.openxmlformats.org/officeDocument/2006/relationships/slide" Target="/ppt/slides/slide4.xml" Id="R5331c6d5cfcd43cc" /><Relationship Type="http://schemas.openxmlformats.org/officeDocument/2006/relationships/slide" Target="/ppt/slides/slide5.xml" Id="Ra9a8e18978d74a56" /><Relationship Type="http://schemas.openxmlformats.org/officeDocument/2006/relationships/slide" Target="/ppt/slides/slide6.xml" Id="Rcf096f84a2784b7e" /><Relationship Type="http://schemas.openxmlformats.org/officeDocument/2006/relationships/slide" Target="/ppt/slides/slide7.xml" Id="Re12a43d1c5c1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b57b6ce02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ba5b623741b3" /><Relationship Type="http://schemas.openxmlformats.org/officeDocument/2006/relationships/theme" Target="/ppt/slideMasters/theme/theme1.xml" Id="R89a04434fd874d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dba5b6237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e9fa29159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2f0808ef4f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d29b70db5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6387aceeb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878e16d21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9a9860e2c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14648b2b5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16 112 201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 ALF RICHARD BEKKELI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