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bab6c6a87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0398630d04816"/>
  </p:sldMasterIdLst>
  <p:sldIdLst>
    <p:sldId xmlns:r="http://schemas.openxmlformats.org/officeDocument/2006/relationships" id="256" r:id="Rfdc585b40b14437a"/>
    <p:sldId xmlns:r="http://schemas.openxmlformats.org/officeDocument/2006/relationships" id="257" r:id="R75f8e168ea2e47f5"/>
    <p:sldId xmlns:r="http://schemas.openxmlformats.org/officeDocument/2006/relationships" id="258" r:id="R4a7fd39523ca4139"/>
    <p:sldId xmlns:r="http://schemas.openxmlformats.org/officeDocument/2006/relationships" id="259" r:id="Rfe55dbf72abe4b27"/>
    <p:sldId xmlns:r="http://schemas.openxmlformats.org/officeDocument/2006/relationships" id="260" r:id="R6608274846d64daa"/>
    <p:sldId xmlns:r="http://schemas.openxmlformats.org/officeDocument/2006/relationships" id="261" r:id="Ra2010f0037b3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0398630d04816" /><Relationship Type="http://schemas.openxmlformats.org/officeDocument/2006/relationships/slide" Target="/ppt/slides/slide1.xml" Id="Rfdc585b40b14437a" /><Relationship Type="http://schemas.openxmlformats.org/officeDocument/2006/relationships/slide" Target="/ppt/slides/slide2.xml" Id="R75f8e168ea2e47f5" /><Relationship Type="http://schemas.openxmlformats.org/officeDocument/2006/relationships/slide" Target="/ppt/slides/slide3.xml" Id="R4a7fd39523ca4139" /><Relationship Type="http://schemas.openxmlformats.org/officeDocument/2006/relationships/slide" Target="/ppt/slides/slide4.xml" Id="Rfe55dbf72abe4b27" /><Relationship Type="http://schemas.openxmlformats.org/officeDocument/2006/relationships/slide" Target="/ppt/slides/slide5.xml" Id="R6608274846d64daa" /><Relationship Type="http://schemas.openxmlformats.org/officeDocument/2006/relationships/slide" Target="/ppt/slides/slide6.xml" Id="Ra2010f0037b3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d9559d7d3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e5c3f31f64f70" /><Relationship Type="http://schemas.openxmlformats.org/officeDocument/2006/relationships/theme" Target="/ppt/slideMasters/theme/theme1.xml" Id="Re2ccd356fcfc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e5c3f31f6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e4cb8611f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7d9c2b3e34f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4a20e15da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be2b10bba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f44b49920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8d0e37ae5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