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82212a62df46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e70e4f2e8a4fd0"/>
  </p:sldMasterIdLst>
  <p:sldIdLst>
    <p:sldId xmlns:r="http://schemas.openxmlformats.org/officeDocument/2006/relationships" id="256" r:id="Rdc2528e75a304814"/>
    <p:sldId xmlns:r="http://schemas.openxmlformats.org/officeDocument/2006/relationships" id="257" r:id="R5ca8c7bd500c4cce"/>
    <p:sldId xmlns:r="http://schemas.openxmlformats.org/officeDocument/2006/relationships" id="258" r:id="Re06f40822bcd46fe"/>
    <p:sldId xmlns:r="http://schemas.openxmlformats.org/officeDocument/2006/relationships" id="259" r:id="Ra8188fbe4f1f4f90"/>
    <p:sldId xmlns:r="http://schemas.openxmlformats.org/officeDocument/2006/relationships" id="260" r:id="R4f9441803b8a4bd2"/>
    <p:sldId xmlns:r="http://schemas.openxmlformats.org/officeDocument/2006/relationships" id="261" r:id="Ra8e7fef6e4d44e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e70e4f2e8a4fd0" /><Relationship Type="http://schemas.openxmlformats.org/officeDocument/2006/relationships/slide" Target="/ppt/slides/slide1.xml" Id="Rdc2528e75a304814" /><Relationship Type="http://schemas.openxmlformats.org/officeDocument/2006/relationships/slide" Target="/ppt/slides/slide2.xml" Id="R5ca8c7bd500c4cce" /><Relationship Type="http://schemas.openxmlformats.org/officeDocument/2006/relationships/slide" Target="/ppt/slides/slide3.xml" Id="Re06f40822bcd46fe" /><Relationship Type="http://schemas.openxmlformats.org/officeDocument/2006/relationships/slide" Target="/ppt/slides/slide4.xml" Id="Ra8188fbe4f1f4f90" /><Relationship Type="http://schemas.openxmlformats.org/officeDocument/2006/relationships/slide" Target="/ppt/slides/slide5.xml" Id="R4f9441803b8a4bd2" /><Relationship Type="http://schemas.openxmlformats.org/officeDocument/2006/relationships/slide" Target="/ppt/slides/slide6.xml" Id="Ra8e7fef6e4d44e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24199a8a2141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84f784e1d440c5" /><Relationship Type="http://schemas.openxmlformats.org/officeDocument/2006/relationships/theme" Target="/ppt/slideMasters/theme/theme1.xml" Id="Rfdaea28d5a6d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84f784e1d440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14eeb20bd248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e0ef1b9d447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b0b74f76245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94f7d76cc14d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6fdad7600744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0996cf2c345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MØRE OG ROMSDAL REVISJON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Astrups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923 746 552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MØRE OG ROMSDAL REVISJON SA</a:t>
            </a:r>
          </a:p>
        </p:txBody>
      </p:sp>
    </p:spTree>
  </p:cSld>
  <p:clrMapOvr>
    <a:masterClrMapping xmlns:a="http://schemas.openxmlformats.org/drawingml/2006/main"/>
  </p:clrMapOvr>
</p:sld>
</file>