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5d43e990d348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ff94a5684443e4"/>
  </p:sldMasterIdLst>
  <p:sldIdLst>
    <p:sldId xmlns:r="http://schemas.openxmlformats.org/officeDocument/2006/relationships" id="256" r:id="R0c5e113823f54d05"/>
    <p:sldId xmlns:r="http://schemas.openxmlformats.org/officeDocument/2006/relationships" id="257" r:id="Rce35e1a917cc49fa"/>
    <p:sldId xmlns:r="http://schemas.openxmlformats.org/officeDocument/2006/relationships" id="258" r:id="Rf5aa4a3cf3d347fc"/>
    <p:sldId xmlns:r="http://schemas.openxmlformats.org/officeDocument/2006/relationships" id="259" r:id="R694969bb871b42e6"/>
    <p:sldId xmlns:r="http://schemas.openxmlformats.org/officeDocument/2006/relationships" id="260" r:id="R2e0481f5c4714d00"/>
    <p:sldId xmlns:r="http://schemas.openxmlformats.org/officeDocument/2006/relationships" id="261" r:id="Ra265fca25b894958"/>
    <p:sldId xmlns:r="http://schemas.openxmlformats.org/officeDocument/2006/relationships" id="262" r:id="Rfeeded48f28149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ff94a5684443e4" /><Relationship Type="http://schemas.openxmlformats.org/officeDocument/2006/relationships/slide" Target="/ppt/slides/slide1.xml" Id="R0c5e113823f54d05" /><Relationship Type="http://schemas.openxmlformats.org/officeDocument/2006/relationships/slide" Target="/ppt/slides/slide2.xml" Id="Rce35e1a917cc49fa" /><Relationship Type="http://schemas.openxmlformats.org/officeDocument/2006/relationships/slide" Target="/ppt/slides/slide3.xml" Id="Rf5aa4a3cf3d347fc" /><Relationship Type="http://schemas.openxmlformats.org/officeDocument/2006/relationships/slide" Target="/ppt/slides/slide4.xml" Id="R694969bb871b42e6" /><Relationship Type="http://schemas.openxmlformats.org/officeDocument/2006/relationships/slide" Target="/ppt/slides/slide5.xml" Id="R2e0481f5c4714d00" /><Relationship Type="http://schemas.openxmlformats.org/officeDocument/2006/relationships/slide" Target="/ppt/slides/slide6.xml" Id="Ra265fca25b894958" /><Relationship Type="http://schemas.openxmlformats.org/officeDocument/2006/relationships/slide" Target="/ppt/slides/slide7.xml" Id="Rfeeded48f28149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1d3c6342744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ae67e7b554fe1" /><Relationship Type="http://schemas.openxmlformats.org/officeDocument/2006/relationships/theme" Target="/ppt/slideMasters/theme/theme1.xml" Id="Rba6448ddd15744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ae67e7b554f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d9b87da7b425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befc817e645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869b3e12f4f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0d39a01e74a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902c2018d14f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44b4bac7044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f9ea2f1dc43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−4 529 586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400 446 465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418 882 599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