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5892fd521948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c457648c9d4485"/>
  </p:sldMasterIdLst>
  <p:sldIdLst>
    <p:sldId xmlns:r="http://schemas.openxmlformats.org/officeDocument/2006/relationships" id="256" r:id="R727c264c232b4d70"/>
    <p:sldId xmlns:r="http://schemas.openxmlformats.org/officeDocument/2006/relationships" id="257" r:id="R15a64b95452d41ea"/>
    <p:sldId xmlns:r="http://schemas.openxmlformats.org/officeDocument/2006/relationships" id="258" r:id="R5d081467d2a14159"/>
    <p:sldId xmlns:r="http://schemas.openxmlformats.org/officeDocument/2006/relationships" id="259" r:id="R641af04bf01145a4"/>
    <p:sldId xmlns:r="http://schemas.openxmlformats.org/officeDocument/2006/relationships" id="260" r:id="R5a6fb7d00f544c24"/>
    <p:sldId xmlns:r="http://schemas.openxmlformats.org/officeDocument/2006/relationships" id="261" r:id="R5af0a1ef6794430e"/>
    <p:sldId xmlns:r="http://schemas.openxmlformats.org/officeDocument/2006/relationships" id="262" r:id="R414586e51d9744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c457648c9d4485" /><Relationship Type="http://schemas.openxmlformats.org/officeDocument/2006/relationships/slide" Target="/ppt/slides/slide1.xml" Id="R727c264c232b4d70" /><Relationship Type="http://schemas.openxmlformats.org/officeDocument/2006/relationships/slide" Target="/ppt/slides/slide2.xml" Id="R15a64b95452d41ea" /><Relationship Type="http://schemas.openxmlformats.org/officeDocument/2006/relationships/slide" Target="/ppt/slides/slide3.xml" Id="R5d081467d2a14159" /><Relationship Type="http://schemas.openxmlformats.org/officeDocument/2006/relationships/slide" Target="/ppt/slides/slide4.xml" Id="R641af04bf01145a4" /><Relationship Type="http://schemas.openxmlformats.org/officeDocument/2006/relationships/slide" Target="/ppt/slides/slide5.xml" Id="R5a6fb7d00f544c24" /><Relationship Type="http://schemas.openxmlformats.org/officeDocument/2006/relationships/slide" Target="/ppt/slides/slide6.xml" Id="R5af0a1ef6794430e" /><Relationship Type="http://schemas.openxmlformats.org/officeDocument/2006/relationships/slide" Target="/ppt/slides/slide7.xml" Id="R414586e51d9744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772c11c94a43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e60dc855f48cc" /><Relationship Type="http://schemas.openxmlformats.org/officeDocument/2006/relationships/theme" Target="/ppt/slideMasters/theme/theme1.xml" Id="R03ba06598b6149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3e60dc855f48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00f169ca548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0773093694d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0175d310f4b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2ae8e427046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499d7cfce4a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f280535d745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2d7f13ac440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EVIK HOLDING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419 459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32 283 327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34 007 504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923 743 855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