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6013ce3f7d4b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42ffb207ca434b"/>
  </p:sldMasterIdLst>
  <p:sldIdLst>
    <p:sldId xmlns:r="http://schemas.openxmlformats.org/officeDocument/2006/relationships" id="256" r:id="Rb18cd00cd7cb442a"/>
    <p:sldId xmlns:r="http://schemas.openxmlformats.org/officeDocument/2006/relationships" id="257" r:id="R85947ed61f844e13"/>
    <p:sldId xmlns:r="http://schemas.openxmlformats.org/officeDocument/2006/relationships" id="258" r:id="R9f12f36caf6c495b"/>
    <p:sldId xmlns:r="http://schemas.openxmlformats.org/officeDocument/2006/relationships" id="259" r:id="R6a6df24d8d354688"/>
    <p:sldId xmlns:r="http://schemas.openxmlformats.org/officeDocument/2006/relationships" id="260" r:id="R77e29de1336f498e"/>
    <p:sldId xmlns:r="http://schemas.openxmlformats.org/officeDocument/2006/relationships" id="261" r:id="Ra7d80a085fc4494d"/>
    <p:sldId xmlns:r="http://schemas.openxmlformats.org/officeDocument/2006/relationships" id="262" r:id="R13efa4dfb44845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42ffb207ca434b" /><Relationship Type="http://schemas.openxmlformats.org/officeDocument/2006/relationships/slide" Target="/ppt/slides/slide1.xml" Id="Rb18cd00cd7cb442a" /><Relationship Type="http://schemas.openxmlformats.org/officeDocument/2006/relationships/slide" Target="/ppt/slides/slide2.xml" Id="R85947ed61f844e13" /><Relationship Type="http://schemas.openxmlformats.org/officeDocument/2006/relationships/slide" Target="/ppt/slides/slide3.xml" Id="R9f12f36caf6c495b" /><Relationship Type="http://schemas.openxmlformats.org/officeDocument/2006/relationships/slide" Target="/ppt/slides/slide4.xml" Id="R6a6df24d8d354688" /><Relationship Type="http://schemas.openxmlformats.org/officeDocument/2006/relationships/slide" Target="/ppt/slides/slide5.xml" Id="R77e29de1336f498e" /><Relationship Type="http://schemas.openxmlformats.org/officeDocument/2006/relationships/slide" Target="/ppt/slides/slide6.xml" Id="Ra7d80a085fc4494d" /><Relationship Type="http://schemas.openxmlformats.org/officeDocument/2006/relationships/slide" Target="/ppt/slides/slide7.xml" Id="R13efa4dfb44845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a6bb74592f43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02f4b278447f5" /><Relationship Type="http://schemas.openxmlformats.org/officeDocument/2006/relationships/theme" Target="/ppt/slideMasters/theme/theme1.xml" Id="R9d9ca7ec131a48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f02f4b278447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13d7880aa4c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14ab5b7a148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a6beef06d4e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a28cbca0a48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a1abe1b5c44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9c71422ff45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c3c6f6a7247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HYLANDER V&amp;S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HYLANDER V&amp;S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832 581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95 830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544 943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737 214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 MOUTAOUAKKEL TARIK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 Iversens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923 735 321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