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5d3c33658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9f820eacf4db7"/>
  </p:sldMasterIdLst>
  <p:sldIdLst>
    <p:sldId xmlns:r="http://schemas.openxmlformats.org/officeDocument/2006/relationships" id="256" r:id="Rcace2ce9c96f4a1b"/>
    <p:sldId xmlns:r="http://schemas.openxmlformats.org/officeDocument/2006/relationships" id="257" r:id="Rc5dde8c9779c4707"/>
    <p:sldId xmlns:r="http://schemas.openxmlformats.org/officeDocument/2006/relationships" id="258" r:id="Rb5ea50e6beda4f11"/>
    <p:sldId xmlns:r="http://schemas.openxmlformats.org/officeDocument/2006/relationships" id="259" r:id="R8fc68023ba83476a"/>
    <p:sldId xmlns:r="http://schemas.openxmlformats.org/officeDocument/2006/relationships" id="260" r:id="R9c4bed44d66c476c"/>
    <p:sldId xmlns:r="http://schemas.openxmlformats.org/officeDocument/2006/relationships" id="261" r:id="Rce6d0d76c5694dc8"/>
    <p:sldId xmlns:r="http://schemas.openxmlformats.org/officeDocument/2006/relationships" id="262" r:id="R9a202273d35e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9f820eacf4db7" /><Relationship Type="http://schemas.openxmlformats.org/officeDocument/2006/relationships/slide" Target="/ppt/slides/slide1.xml" Id="Rcace2ce9c96f4a1b" /><Relationship Type="http://schemas.openxmlformats.org/officeDocument/2006/relationships/slide" Target="/ppt/slides/slide2.xml" Id="Rc5dde8c9779c4707" /><Relationship Type="http://schemas.openxmlformats.org/officeDocument/2006/relationships/slide" Target="/ppt/slides/slide3.xml" Id="Rb5ea50e6beda4f11" /><Relationship Type="http://schemas.openxmlformats.org/officeDocument/2006/relationships/slide" Target="/ppt/slides/slide4.xml" Id="R8fc68023ba83476a" /><Relationship Type="http://schemas.openxmlformats.org/officeDocument/2006/relationships/slide" Target="/ppt/slides/slide5.xml" Id="R9c4bed44d66c476c" /><Relationship Type="http://schemas.openxmlformats.org/officeDocument/2006/relationships/slide" Target="/ppt/slides/slide6.xml" Id="Rce6d0d76c5694dc8" /><Relationship Type="http://schemas.openxmlformats.org/officeDocument/2006/relationships/slide" Target="/ppt/slides/slide7.xml" Id="R9a202273d35e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229540f45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c100e33049fe" /><Relationship Type="http://schemas.openxmlformats.org/officeDocument/2006/relationships/theme" Target="/ppt/slideMasters/theme/theme1.xml" Id="R3441d0d26955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6c100e330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4d839206a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c8bfb8a33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c83e415a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b88085e0a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9e7a7d718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6fbf5d8b3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9049aefa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