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4852dc03ad4a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52aac005d4491b"/>
  </p:sldMasterIdLst>
  <p:sldIdLst>
    <p:sldId xmlns:r="http://schemas.openxmlformats.org/officeDocument/2006/relationships" id="256" r:id="R4418cfef94754812"/>
    <p:sldId xmlns:r="http://schemas.openxmlformats.org/officeDocument/2006/relationships" id="257" r:id="Re127d7c6e1f445b6"/>
    <p:sldId xmlns:r="http://schemas.openxmlformats.org/officeDocument/2006/relationships" id="258" r:id="Rcc901b584a4c464d"/>
    <p:sldId xmlns:r="http://schemas.openxmlformats.org/officeDocument/2006/relationships" id="259" r:id="R88fd8a3d5e7b44a9"/>
    <p:sldId xmlns:r="http://schemas.openxmlformats.org/officeDocument/2006/relationships" id="260" r:id="R25542b29d9e3465b"/>
    <p:sldId xmlns:r="http://schemas.openxmlformats.org/officeDocument/2006/relationships" id="261" r:id="Red7de77d2a0e4f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52aac005d4491b" /><Relationship Type="http://schemas.openxmlformats.org/officeDocument/2006/relationships/slide" Target="/ppt/slides/slide1.xml" Id="R4418cfef94754812" /><Relationship Type="http://schemas.openxmlformats.org/officeDocument/2006/relationships/slide" Target="/ppt/slides/slide2.xml" Id="Re127d7c6e1f445b6" /><Relationship Type="http://schemas.openxmlformats.org/officeDocument/2006/relationships/slide" Target="/ppt/slides/slide3.xml" Id="Rcc901b584a4c464d" /><Relationship Type="http://schemas.openxmlformats.org/officeDocument/2006/relationships/slide" Target="/ppt/slides/slide4.xml" Id="R88fd8a3d5e7b44a9" /><Relationship Type="http://schemas.openxmlformats.org/officeDocument/2006/relationships/slide" Target="/ppt/slides/slide5.xml" Id="R25542b29d9e3465b" /><Relationship Type="http://schemas.openxmlformats.org/officeDocument/2006/relationships/slide" Target="/ppt/slides/slide6.xml" Id="Red7de77d2a0e4f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a0364531b645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0b40f587840b0" /><Relationship Type="http://schemas.openxmlformats.org/officeDocument/2006/relationships/theme" Target="/ppt/slideMasters/theme/theme1.xml" Id="Rc4ffc5498e2d40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40b40f587840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76c42ebeb40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be6e542cc4e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49ab07fef42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1b671aae74d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f39aba43344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07c34a1674c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 HELGØ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Marieroalleen 21C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923 714 618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