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19535c761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7c36996bb47f0"/>
  </p:sldMasterIdLst>
  <p:sldIdLst>
    <p:sldId xmlns:r="http://schemas.openxmlformats.org/officeDocument/2006/relationships" id="256" r:id="R979cd8b4d082418b"/>
    <p:sldId xmlns:r="http://schemas.openxmlformats.org/officeDocument/2006/relationships" id="257" r:id="Rcb3fbea8aaa441a0"/>
    <p:sldId xmlns:r="http://schemas.openxmlformats.org/officeDocument/2006/relationships" id="258" r:id="R72f19602634b46e1"/>
    <p:sldId xmlns:r="http://schemas.openxmlformats.org/officeDocument/2006/relationships" id="259" r:id="R3fe852b72a0e4265"/>
    <p:sldId xmlns:r="http://schemas.openxmlformats.org/officeDocument/2006/relationships" id="260" r:id="R8d376250476944ba"/>
    <p:sldId xmlns:r="http://schemas.openxmlformats.org/officeDocument/2006/relationships" id="261" r:id="R5fc4dbc388804dcc"/>
    <p:sldId xmlns:r="http://schemas.openxmlformats.org/officeDocument/2006/relationships" id="262" r:id="Rc613bc7cee98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7c36996bb47f0" /><Relationship Type="http://schemas.openxmlformats.org/officeDocument/2006/relationships/slide" Target="/ppt/slides/slide1.xml" Id="R979cd8b4d082418b" /><Relationship Type="http://schemas.openxmlformats.org/officeDocument/2006/relationships/slide" Target="/ppt/slides/slide2.xml" Id="Rcb3fbea8aaa441a0" /><Relationship Type="http://schemas.openxmlformats.org/officeDocument/2006/relationships/slide" Target="/ppt/slides/slide3.xml" Id="R72f19602634b46e1" /><Relationship Type="http://schemas.openxmlformats.org/officeDocument/2006/relationships/slide" Target="/ppt/slides/slide4.xml" Id="R3fe852b72a0e4265" /><Relationship Type="http://schemas.openxmlformats.org/officeDocument/2006/relationships/slide" Target="/ppt/slides/slide5.xml" Id="R8d376250476944ba" /><Relationship Type="http://schemas.openxmlformats.org/officeDocument/2006/relationships/slide" Target="/ppt/slides/slide6.xml" Id="R5fc4dbc388804dcc" /><Relationship Type="http://schemas.openxmlformats.org/officeDocument/2006/relationships/slide" Target="/ppt/slides/slide7.xml" Id="Rc613bc7cee98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ac10665e8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96fbe51b4062" /><Relationship Type="http://schemas.openxmlformats.org/officeDocument/2006/relationships/theme" Target="/ppt/slideMasters/theme/theme1.xml" Id="R2c520e2b5371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896fbe51b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e5cfca53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ec01de723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c93704aa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97ca7e99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d5b7834fa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8e9971cb9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355faa9e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