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a02d603ae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658f6b11d4464"/>
  </p:sldMasterIdLst>
  <p:sldIdLst>
    <p:sldId xmlns:r="http://schemas.openxmlformats.org/officeDocument/2006/relationships" id="256" r:id="R1cf1d636fd67469a"/>
    <p:sldId xmlns:r="http://schemas.openxmlformats.org/officeDocument/2006/relationships" id="257" r:id="R53cb554734fc47f7"/>
    <p:sldId xmlns:r="http://schemas.openxmlformats.org/officeDocument/2006/relationships" id="258" r:id="R513dd8baa5d742a5"/>
    <p:sldId xmlns:r="http://schemas.openxmlformats.org/officeDocument/2006/relationships" id="259" r:id="Ra51cf33286dc46ea"/>
    <p:sldId xmlns:r="http://schemas.openxmlformats.org/officeDocument/2006/relationships" id="260" r:id="Rcae1648739854761"/>
    <p:sldId xmlns:r="http://schemas.openxmlformats.org/officeDocument/2006/relationships" id="261" r:id="Ra32c0985acd3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658f6b11d4464" /><Relationship Type="http://schemas.openxmlformats.org/officeDocument/2006/relationships/slide" Target="/ppt/slides/slide1.xml" Id="R1cf1d636fd67469a" /><Relationship Type="http://schemas.openxmlformats.org/officeDocument/2006/relationships/slide" Target="/ppt/slides/slide2.xml" Id="R53cb554734fc47f7" /><Relationship Type="http://schemas.openxmlformats.org/officeDocument/2006/relationships/slide" Target="/ppt/slides/slide3.xml" Id="R513dd8baa5d742a5" /><Relationship Type="http://schemas.openxmlformats.org/officeDocument/2006/relationships/slide" Target="/ppt/slides/slide4.xml" Id="Ra51cf33286dc46ea" /><Relationship Type="http://schemas.openxmlformats.org/officeDocument/2006/relationships/slide" Target="/ppt/slides/slide5.xml" Id="Rcae1648739854761" /><Relationship Type="http://schemas.openxmlformats.org/officeDocument/2006/relationships/slide" Target="/ppt/slides/slide6.xml" Id="Ra32c0985acd3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e70eb4b0c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bf84c90cb4c33" /><Relationship Type="http://schemas.openxmlformats.org/officeDocument/2006/relationships/theme" Target="/ppt/slideMasters/theme/theme1.xml" Id="R17d4a9b7e3da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bbf84c90cb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789ebc8b5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9bd6a8b44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a3ab6886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b5dd99c74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8e292b58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eee39064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