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6abc67afca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0d952ae3b4c8d"/>
  </p:sldMasterIdLst>
  <p:sldIdLst>
    <p:sldId xmlns:r="http://schemas.openxmlformats.org/officeDocument/2006/relationships" id="256" r:id="R09271a37aa764150"/>
    <p:sldId xmlns:r="http://schemas.openxmlformats.org/officeDocument/2006/relationships" id="257" r:id="Rbac296463aa74d73"/>
    <p:sldId xmlns:r="http://schemas.openxmlformats.org/officeDocument/2006/relationships" id="258" r:id="Raeae10bcc8834844"/>
    <p:sldId xmlns:r="http://schemas.openxmlformats.org/officeDocument/2006/relationships" id="259" r:id="R03d652f7dc5147d6"/>
    <p:sldId xmlns:r="http://schemas.openxmlformats.org/officeDocument/2006/relationships" id="260" r:id="Rd88f5c8593d4490b"/>
    <p:sldId xmlns:r="http://schemas.openxmlformats.org/officeDocument/2006/relationships" id="261" r:id="Rc5de18fa8d1f4301"/>
    <p:sldId xmlns:r="http://schemas.openxmlformats.org/officeDocument/2006/relationships" id="262" r:id="R6e5750ccedcc4d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0d952ae3b4c8d" /><Relationship Type="http://schemas.openxmlformats.org/officeDocument/2006/relationships/slide" Target="/ppt/slides/slide1.xml" Id="R09271a37aa764150" /><Relationship Type="http://schemas.openxmlformats.org/officeDocument/2006/relationships/slide" Target="/ppt/slides/slide2.xml" Id="Rbac296463aa74d73" /><Relationship Type="http://schemas.openxmlformats.org/officeDocument/2006/relationships/slide" Target="/ppt/slides/slide3.xml" Id="Raeae10bcc8834844" /><Relationship Type="http://schemas.openxmlformats.org/officeDocument/2006/relationships/slide" Target="/ppt/slides/slide4.xml" Id="R03d652f7dc5147d6" /><Relationship Type="http://schemas.openxmlformats.org/officeDocument/2006/relationships/slide" Target="/ppt/slides/slide5.xml" Id="Rd88f5c8593d4490b" /><Relationship Type="http://schemas.openxmlformats.org/officeDocument/2006/relationships/slide" Target="/ppt/slides/slide6.xml" Id="Rc5de18fa8d1f4301" /><Relationship Type="http://schemas.openxmlformats.org/officeDocument/2006/relationships/slide" Target="/ppt/slides/slide7.xml" Id="R6e5750ccedcc4d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4e57ea08e44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169d5868d4960" /><Relationship Type="http://schemas.openxmlformats.org/officeDocument/2006/relationships/theme" Target="/ppt/slideMasters/theme/theme1.xml" Id="R6d6adaea00964a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169d5868d49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13ee4c56a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54b3d4c8243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e3b12864e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a1f1836c940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ee5d61f8d4d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eb98b46e4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553eda868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 DESIGNSTUDIO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 DESIGNSTUDIO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