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4a51608619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96d4996a2843f7"/>
  </p:sldMasterIdLst>
  <p:sldIdLst>
    <p:sldId xmlns:r="http://schemas.openxmlformats.org/officeDocument/2006/relationships" id="256" r:id="R28c7ce64fb0645fb"/>
    <p:sldId xmlns:r="http://schemas.openxmlformats.org/officeDocument/2006/relationships" id="257" r:id="Ra8ea078ef1c1410f"/>
    <p:sldId xmlns:r="http://schemas.openxmlformats.org/officeDocument/2006/relationships" id="258" r:id="R170309a5c41b4e27"/>
    <p:sldId xmlns:r="http://schemas.openxmlformats.org/officeDocument/2006/relationships" id="259" r:id="R49f13156b96443c6"/>
    <p:sldId xmlns:r="http://schemas.openxmlformats.org/officeDocument/2006/relationships" id="260" r:id="Rbd3a1acdbd89458f"/>
    <p:sldId xmlns:r="http://schemas.openxmlformats.org/officeDocument/2006/relationships" id="261" r:id="R2a9f1fb2497247c9"/>
    <p:sldId xmlns:r="http://schemas.openxmlformats.org/officeDocument/2006/relationships" id="262" r:id="Rb3a7c57f39da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6d4996a2843f7" /><Relationship Type="http://schemas.openxmlformats.org/officeDocument/2006/relationships/slide" Target="/ppt/slides/slide1.xml" Id="R28c7ce64fb0645fb" /><Relationship Type="http://schemas.openxmlformats.org/officeDocument/2006/relationships/slide" Target="/ppt/slides/slide2.xml" Id="Ra8ea078ef1c1410f" /><Relationship Type="http://schemas.openxmlformats.org/officeDocument/2006/relationships/slide" Target="/ppt/slides/slide3.xml" Id="R170309a5c41b4e27" /><Relationship Type="http://schemas.openxmlformats.org/officeDocument/2006/relationships/slide" Target="/ppt/slides/slide4.xml" Id="R49f13156b96443c6" /><Relationship Type="http://schemas.openxmlformats.org/officeDocument/2006/relationships/slide" Target="/ppt/slides/slide5.xml" Id="Rbd3a1acdbd89458f" /><Relationship Type="http://schemas.openxmlformats.org/officeDocument/2006/relationships/slide" Target="/ppt/slides/slide6.xml" Id="R2a9f1fb2497247c9" /><Relationship Type="http://schemas.openxmlformats.org/officeDocument/2006/relationships/slide" Target="/ppt/slides/slide7.xml" Id="Rb3a7c57f39da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cfdf78d2d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fe4a664ac4696" /><Relationship Type="http://schemas.openxmlformats.org/officeDocument/2006/relationships/theme" Target="/ppt/slideMasters/theme/theme1.xml" Id="Rdad87535f1c34a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fe4a664ac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6f3e50a7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702db6ed34c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ad6fb55f840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68f03c63b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1892d82f446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59e7251554d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0708c7f32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MOWITZ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218 199 478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222 423 344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RICHARD MOWITZ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Schage, Frognerseterveien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