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7dc6f810c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60a1741884bbc"/>
  </p:sldMasterIdLst>
  <p:sldIdLst>
    <p:sldId xmlns:r="http://schemas.openxmlformats.org/officeDocument/2006/relationships" id="256" r:id="R5c50d95d21454cf6"/>
    <p:sldId xmlns:r="http://schemas.openxmlformats.org/officeDocument/2006/relationships" id="257" r:id="Rf5090f6991fa44de"/>
    <p:sldId xmlns:r="http://schemas.openxmlformats.org/officeDocument/2006/relationships" id="258" r:id="R96f09c70c9ff4db9"/>
    <p:sldId xmlns:r="http://schemas.openxmlformats.org/officeDocument/2006/relationships" id="259" r:id="R2d4e221ad055487b"/>
    <p:sldId xmlns:r="http://schemas.openxmlformats.org/officeDocument/2006/relationships" id="260" r:id="Rc62cd19ff29c4311"/>
    <p:sldId xmlns:r="http://schemas.openxmlformats.org/officeDocument/2006/relationships" id="261" r:id="R41b1f445c09f44fd"/>
    <p:sldId xmlns:r="http://schemas.openxmlformats.org/officeDocument/2006/relationships" id="262" r:id="R8ed4bb949e4e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60a1741884bbc" /><Relationship Type="http://schemas.openxmlformats.org/officeDocument/2006/relationships/slide" Target="/ppt/slides/slide1.xml" Id="R5c50d95d21454cf6" /><Relationship Type="http://schemas.openxmlformats.org/officeDocument/2006/relationships/slide" Target="/ppt/slides/slide2.xml" Id="Rf5090f6991fa44de" /><Relationship Type="http://schemas.openxmlformats.org/officeDocument/2006/relationships/slide" Target="/ppt/slides/slide3.xml" Id="R96f09c70c9ff4db9" /><Relationship Type="http://schemas.openxmlformats.org/officeDocument/2006/relationships/slide" Target="/ppt/slides/slide4.xml" Id="R2d4e221ad055487b" /><Relationship Type="http://schemas.openxmlformats.org/officeDocument/2006/relationships/slide" Target="/ppt/slides/slide5.xml" Id="Rc62cd19ff29c4311" /><Relationship Type="http://schemas.openxmlformats.org/officeDocument/2006/relationships/slide" Target="/ppt/slides/slide6.xml" Id="R41b1f445c09f44fd" /><Relationship Type="http://schemas.openxmlformats.org/officeDocument/2006/relationships/slide" Target="/ppt/slides/slide7.xml" Id="R8ed4bb949e4e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15b79fdf9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abe6eddfe4240" /><Relationship Type="http://schemas.openxmlformats.org/officeDocument/2006/relationships/theme" Target="/ppt/slideMasters/theme/theme1.xml" Id="R17d7f23d5151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abe6eddfe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91928d41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e310d8aa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2ed13bcb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f318e226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48aeff9a9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ac9463be4d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ce16d1d6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19 972 089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31 965 946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KNUT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CATHARINA SVENSSON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