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170f44d01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535f00fb44115"/>
  </p:sldMasterIdLst>
  <p:sldIdLst>
    <p:sldId xmlns:r="http://schemas.openxmlformats.org/officeDocument/2006/relationships" id="256" r:id="Refb6799a787f428a"/>
    <p:sldId xmlns:r="http://schemas.openxmlformats.org/officeDocument/2006/relationships" id="257" r:id="R78399a7097a64d69"/>
    <p:sldId xmlns:r="http://schemas.openxmlformats.org/officeDocument/2006/relationships" id="258" r:id="R964db0c0e64444d4"/>
    <p:sldId xmlns:r="http://schemas.openxmlformats.org/officeDocument/2006/relationships" id="259" r:id="Re552d4ad907b4cbc"/>
    <p:sldId xmlns:r="http://schemas.openxmlformats.org/officeDocument/2006/relationships" id="260" r:id="Re8a2f6c4ec08485f"/>
    <p:sldId xmlns:r="http://schemas.openxmlformats.org/officeDocument/2006/relationships" id="261" r:id="R1dac4af32c344c02"/>
    <p:sldId xmlns:r="http://schemas.openxmlformats.org/officeDocument/2006/relationships" id="262" r:id="Re0f614d34d96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535f00fb44115" /><Relationship Type="http://schemas.openxmlformats.org/officeDocument/2006/relationships/slide" Target="/ppt/slides/slide1.xml" Id="Refb6799a787f428a" /><Relationship Type="http://schemas.openxmlformats.org/officeDocument/2006/relationships/slide" Target="/ppt/slides/slide2.xml" Id="R78399a7097a64d69" /><Relationship Type="http://schemas.openxmlformats.org/officeDocument/2006/relationships/slide" Target="/ppt/slides/slide3.xml" Id="R964db0c0e64444d4" /><Relationship Type="http://schemas.openxmlformats.org/officeDocument/2006/relationships/slide" Target="/ppt/slides/slide4.xml" Id="Re552d4ad907b4cbc" /><Relationship Type="http://schemas.openxmlformats.org/officeDocument/2006/relationships/slide" Target="/ppt/slides/slide5.xml" Id="Re8a2f6c4ec08485f" /><Relationship Type="http://schemas.openxmlformats.org/officeDocument/2006/relationships/slide" Target="/ppt/slides/slide6.xml" Id="R1dac4af32c344c02" /><Relationship Type="http://schemas.openxmlformats.org/officeDocument/2006/relationships/slide" Target="/ppt/slides/slide7.xml" Id="Re0f614d34d96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2e13ad097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049dc56c4eec" /><Relationship Type="http://schemas.openxmlformats.org/officeDocument/2006/relationships/theme" Target="/ppt/slideMasters/theme/theme1.xml" Id="R3eb83bb7f4d8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2049dc56c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dbc1f392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5c77975c2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194616de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6e1f192d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5ffab99d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4d9fc5831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3ccc6b50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IDA SCHAGE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SCHAGE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242 145 844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IDA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Colletts allé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ida@schage.no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