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8f0575261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fa53843d341de"/>
  </p:sldMasterIdLst>
  <p:sldIdLst>
    <p:sldId xmlns:r="http://schemas.openxmlformats.org/officeDocument/2006/relationships" id="256" r:id="R31556c6cb5b74746"/>
    <p:sldId xmlns:r="http://schemas.openxmlformats.org/officeDocument/2006/relationships" id="257" r:id="R174712cc14de45b9"/>
    <p:sldId xmlns:r="http://schemas.openxmlformats.org/officeDocument/2006/relationships" id="258" r:id="R6a98a05614094f6f"/>
    <p:sldId xmlns:r="http://schemas.openxmlformats.org/officeDocument/2006/relationships" id="259" r:id="R2689b5ee1690490b"/>
    <p:sldId xmlns:r="http://schemas.openxmlformats.org/officeDocument/2006/relationships" id="260" r:id="R74f70113af3445ce"/>
    <p:sldId xmlns:r="http://schemas.openxmlformats.org/officeDocument/2006/relationships" id="261" r:id="R54850312294a42ae"/>
    <p:sldId xmlns:r="http://schemas.openxmlformats.org/officeDocument/2006/relationships" id="262" r:id="Rbddaa766e9fe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fa53843d341de" /><Relationship Type="http://schemas.openxmlformats.org/officeDocument/2006/relationships/slide" Target="/ppt/slides/slide1.xml" Id="R31556c6cb5b74746" /><Relationship Type="http://schemas.openxmlformats.org/officeDocument/2006/relationships/slide" Target="/ppt/slides/slide2.xml" Id="R174712cc14de45b9" /><Relationship Type="http://schemas.openxmlformats.org/officeDocument/2006/relationships/slide" Target="/ppt/slides/slide3.xml" Id="R6a98a05614094f6f" /><Relationship Type="http://schemas.openxmlformats.org/officeDocument/2006/relationships/slide" Target="/ppt/slides/slide4.xml" Id="R2689b5ee1690490b" /><Relationship Type="http://schemas.openxmlformats.org/officeDocument/2006/relationships/slide" Target="/ppt/slides/slide5.xml" Id="R74f70113af3445ce" /><Relationship Type="http://schemas.openxmlformats.org/officeDocument/2006/relationships/slide" Target="/ppt/slides/slide6.xml" Id="R54850312294a42ae" /><Relationship Type="http://schemas.openxmlformats.org/officeDocument/2006/relationships/slide" Target="/ppt/slides/slide7.xml" Id="Rbddaa766e9fe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edb8d7f82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7cd8ff1834476" /><Relationship Type="http://schemas.openxmlformats.org/officeDocument/2006/relationships/theme" Target="/ppt/slideMasters/theme/theme1.xml" Id="R977604419283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7cd8ff183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c89a8ee19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eb170aa4c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df01ca2fb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299dd9510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950fcd3b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c505c0035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f8fb44d2a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NILMAN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NILMAN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6 594 051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239 826 108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257 457 791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NILS HERMAN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Richard Schage, Frognerseterveien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