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be2ed5235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6881971134324"/>
  </p:sldMasterIdLst>
  <p:sldIdLst>
    <p:sldId xmlns:r="http://schemas.openxmlformats.org/officeDocument/2006/relationships" id="256" r:id="Re642252862394e29"/>
    <p:sldId xmlns:r="http://schemas.openxmlformats.org/officeDocument/2006/relationships" id="257" r:id="R5a8018ecacdd48a2"/>
    <p:sldId xmlns:r="http://schemas.openxmlformats.org/officeDocument/2006/relationships" id="258" r:id="R6c1f7c033192405a"/>
    <p:sldId xmlns:r="http://schemas.openxmlformats.org/officeDocument/2006/relationships" id="259" r:id="Reada3e4c93a74a5e"/>
    <p:sldId xmlns:r="http://schemas.openxmlformats.org/officeDocument/2006/relationships" id="260" r:id="R9762cfb25130406f"/>
    <p:sldId xmlns:r="http://schemas.openxmlformats.org/officeDocument/2006/relationships" id="261" r:id="R0413bdb6e53e4e8d"/>
    <p:sldId xmlns:r="http://schemas.openxmlformats.org/officeDocument/2006/relationships" id="262" r:id="Re01fb585ff1649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6881971134324" /><Relationship Type="http://schemas.openxmlformats.org/officeDocument/2006/relationships/slide" Target="/ppt/slides/slide1.xml" Id="Re642252862394e29" /><Relationship Type="http://schemas.openxmlformats.org/officeDocument/2006/relationships/slide" Target="/ppt/slides/slide2.xml" Id="R5a8018ecacdd48a2" /><Relationship Type="http://schemas.openxmlformats.org/officeDocument/2006/relationships/slide" Target="/ppt/slides/slide3.xml" Id="R6c1f7c033192405a" /><Relationship Type="http://schemas.openxmlformats.org/officeDocument/2006/relationships/slide" Target="/ppt/slides/slide4.xml" Id="Reada3e4c93a74a5e" /><Relationship Type="http://schemas.openxmlformats.org/officeDocument/2006/relationships/slide" Target="/ppt/slides/slide5.xml" Id="R9762cfb25130406f" /><Relationship Type="http://schemas.openxmlformats.org/officeDocument/2006/relationships/slide" Target="/ppt/slides/slide6.xml" Id="R0413bdb6e53e4e8d" /><Relationship Type="http://schemas.openxmlformats.org/officeDocument/2006/relationships/slide" Target="/ppt/slides/slide7.xml" Id="Re01fb585ff1649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76b11612d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aeac463814891" /><Relationship Type="http://schemas.openxmlformats.org/officeDocument/2006/relationships/theme" Target="/ppt/slideMasters/theme/theme1.xml" Id="R3d08e57484e5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aeac46381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5136e3297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bde13079e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7ee8c8461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5b97f71a3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78d393468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1940232dd48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be67d1f44d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EYVIND 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HOLT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110 284 302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113 293 493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BAMM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ULMI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923 653 058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EYVIND HOLT AS</a:t>
            </a:r>
          </a:p>
        </p:txBody>
      </p:sp>
    </p:spTree>
  </p:cSld>
  <p:clrMapOvr>
    <a:masterClrMapping xmlns:a="http://schemas.openxmlformats.org/drawingml/2006/main"/>
  </p:clrMapOvr>
</p:sld>
</file>