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3885fa5d9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4f88534ac4508"/>
  </p:sldMasterIdLst>
  <p:sldIdLst>
    <p:sldId xmlns:r="http://schemas.openxmlformats.org/officeDocument/2006/relationships" id="256" r:id="R0b6b1c57ecab41db"/>
    <p:sldId xmlns:r="http://schemas.openxmlformats.org/officeDocument/2006/relationships" id="257" r:id="R1b3fe85f84274ac2"/>
    <p:sldId xmlns:r="http://schemas.openxmlformats.org/officeDocument/2006/relationships" id="258" r:id="R91e1c13d9ea9487f"/>
    <p:sldId xmlns:r="http://schemas.openxmlformats.org/officeDocument/2006/relationships" id="259" r:id="Rda865e96ee5c44e9"/>
    <p:sldId xmlns:r="http://schemas.openxmlformats.org/officeDocument/2006/relationships" id="260" r:id="R8799d106dfd34ddd"/>
    <p:sldId xmlns:r="http://schemas.openxmlformats.org/officeDocument/2006/relationships" id="261" r:id="R1606b687a6c4461e"/>
    <p:sldId xmlns:r="http://schemas.openxmlformats.org/officeDocument/2006/relationships" id="262" r:id="Re3d68eebfa2f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4f88534ac4508" /><Relationship Type="http://schemas.openxmlformats.org/officeDocument/2006/relationships/slide" Target="/ppt/slides/slide1.xml" Id="R0b6b1c57ecab41db" /><Relationship Type="http://schemas.openxmlformats.org/officeDocument/2006/relationships/slide" Target="/ppt/slides/slide2.xml" Id="R1b3fe85f84274ac2" /><Relationship Type="http://schemas.openxmlformats.org/officeDocument/2006/relationships/slide" Target="/ppt/slides/slide3.xml" Id="R91e1c13d9ea9487f" /><Relationship Type="http://schemas.openxmlformats.org/officeDocument/2006/relationships/slide" Target="/ppt/slides/slide4.xml" Id="Rda865e96ee5c44e9" /><Relationship Type="http://schemas.openxmlformats.org/officeDocument/2006/relationships/slide" Target="/ppt/slides/slide5.xml" Id="R8799d106dfd34ddd" /><Relationship Type="http://schemas.openxmlformats.org/officeDocument/2006/relationships/slide" Target="/ppt/slides/slide6.xml" Id="R1606b687a6c4461e" /><Relationship Type="http://schemas.openxmlformats.org/officeDocument/2006/relationships/slide" Target="/ppt/slides/slide7.xml" Id="Re3d68eebfa2f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e115068ea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ebe5a91a40a5" /><Relationship Type="http://schemas.openxmlformats.org/officeDocument/2006/relationships/theme" Target="/ppt/slideMasters/theme/theme1.xml" Id="R056d2f0b6578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4ebe5a91a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b431d662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2c784de3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43655b13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997be8fc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861886fd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dbf7ddea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9f2eee98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JOHAN JONSSON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