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34fbdb0a3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309101586c4047"/>
  </p:sldMasterIdLst>
  <p:sldIdLst>
    <p:sldId xmlns:r="http://schemas.openxmlformats.org/officeDocument/2006/relationships" id="256" r:id="R341c5f573f2c48cf"/>
    <p:sldId xmlns:r="http://schemas.openxmlformats.org/officeDocument/2006/relationships" id="257" r:id="R2ad16561fcd148b6"/>
    <p:sldId xmlns:r="http://schemas.openxmlformats.org/officeDocument/2006/relationships" id="258" r:id="Rdac0c5758de940d7"/>
    <p:sldId xmlns:r="http://schemas.openxmlformats.org/officeDocument/2006/relationships" id="259" r:id="R244b6c5c6fb14f3d"/>
    <p:sldId xmlns:r="http://schemas.openxmlformats.org/officeDocument/2006/relationships" id="260" r:id="R5b1b6100508c4067"/>
    <p:sldId xmlns:r="http://schemas.openxmlformats.org/officeDocument/2006/relationships" id="261" r:id="R457d9d4b370546a5"/>
    <p:sldId xmlns:r="http://schemas.openxmlformats.org/officeDocument/2006/relationships" id="262" r:id="Rcfa9ea7aadd2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09101586c4047" /><Relationship Type="http://schemas.openxmlformats.org/officeDocument/2006/relationships/slide" Target="/ppt/slides/slide1.xml" Id="R341c5f573f2c48cf" /><Relationship Type="http://schemas.openxmlformats.org/officeDocument/2006/relationships/slide" Target="/ppt/slides/slide2.xml" Id="R2ad16561fcd148b6" /><Relationship Type="http://schemas.openxmlformats.org/officeDocument/2006/relationships/slide" Target="/ppt/slides/slide3.xml" Id="Rdac0c5758de940d7" /><Relationship Type="http://schemas.openxmlformats.org/officeDocument/2006/relationships/slide" Target="/ppt/slides/slide4.xml" Id="R244b6c5c6fb14f3d" /><Relationship Type="http://schemas.openxmlformats.org/officeDocument/2006/relationships/slide" Target="/ppt/slides/slide5.xml" Id="R5b1b6100508c4067" /><Relationship Type="http://schemas.openxmlformats.org/officeDocument/2006/relationships/slide" Target="/ppt/slides/slide6.xml" Id="R457d9d4b370546a5" /><Relationship Type="http://schemas.openxmlformats.org/officeDocument/2006/relationships/slide" Target="/ppt/slides/slide7.xml" Id="Rcfa9ea7aadd2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9009cb5644c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ab3c93e3f4bfe" /><Relationship Type="http://schemas.openxmlformats.org/officeDocument/2006/relationships/theme" Target="/ppt/slideMasters/theme/theme1.xml" Id="R0a8ebde93568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8ab3c93e3f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40a1069a440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ac7ac5e90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330a82670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36946738949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b63a4ed449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697356e3a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75e0e8b2f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SOOL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1 373 820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SOLVIK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Solvik, Nordseter terrasse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923 623 973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