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83b6211be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3dbd7c2a9457e"/>
  </p:sldMasterIdLst>
  <p:sldIdLst>
    <p:sldId xmlns:r="http://schemas.openxmlformats.org/officeDocument/2006/relationships" id="256" r:id="R1b61dff50ffc4486"/>
    <p:sldId xmlns:r="http://schemas.openxmlformats.org/officeDocument/2006/relationships" id="257" r:id="R88ca2daab5684593"/>
    <p:sldId xmlns:r="http://schemas.openxmlformats.org/officeDocument/2006/relationships" id="258" r:id="R20ad733e1a8b472e"/>
    <p:sldId xmlns:r="http://schemas.openxmlformats.org/officeDocument/2006/relationships" id="259" r:id="R5ec4f3ce568748b2"/>
    <p:sldId xmlns:r="http://schemas.openxmlformats.org/officeDocument/2006/relationships" id="260" r:id="Ra36e54ad2a1242e0"/>
    <p:sldId xmlns:r="http://schemas.openxmlformats.org/officeDocument/2006/relationships" id="261" r:id="R89ca32603775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3dbd7c2a9457e" /><Relationship Type="http://schemas.openxmlformats.org/officeDocument/2006/relationships/slide" Target="/ppt/slides/slide1.xml" Id="R1b61dff50ffc4486" /><Relationship Type="http://schemas.openxmlformats.org/officeDocument/2006/relationships/slide" Target="/ppt/slides/slide2.xml" Id="R88ca2daab5684593" /><Relationship Type="http://schemas.openxmlformats.org/officeDocument/2006/relationships/slide" Target="/ppt/slides/slide3.xml" Id="R20ad733e1a8b472e" /><Relationship Type="http://schemas.openxmlformats.org/officeDocument/2006/relationships/slide" Target="/ppt/slides/slide4.xml" Id="R5ec4f3ce568748b2" /><Relationship Type="http://schemas.openxmlformats.org/officeDocument/2006/relationships/slide" Target="/ppt/slides/slide5.xml" Id="Ra36e54ad2a1242e0" /><Relationship Type="http://schemas.openxmlformats.org/officeDocument/2006/relationships/slide" Target="/ppt/slides/slide6.xml" Id="R89ca32603775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75c5b2282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1e997d4347f5" /><Relationship Type="http://schemas.openxmlformats.org/officeDocument/2006/relationships/theme" Target="/ppt/slideMasters/theme/theme1.xml" Id="R5aefddfe868b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11e997d43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eab656eb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a67734e80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535fa14e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ecd6021d8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08ab0b1b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df3d71e0b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Solvik, Nordseter terrasse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923 623 973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