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ac9e50b994e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358e39b33448a2"/>
  </p:sldMasterIdLst>
  <p:sldIdLst>
    <p:sldId xmlns:r="http://schemas.openxmlformats.org/officeDocument/2006/relationships" id="256" r:id="R2e2c8ad63cc541d9"/>
    <p:sldId xmlns:r="http://schemas.openxmlformats.org/officeDocument/2006/relationships" id="257" r:id="Rbd874b7ac370423b"/>
    <p:sldId xmlns:r="http://schemas.openxmlformats.org/officeDocument/2006/relationships" id="258" r:id="R4d6506ed0b174ca4"/>
    <p:sldId xmlns:r="http://schemas.openxmlformats.org/officeDocument/2006/relationships" id="259" r:id="Rb82b3cdac50a4c87"/>
    <p:sldId xmlns:r="http://schemas.openxmlformats.org/officeDocument/2006/relationships" id="260" r:id="Rc5f435e03abc4164"/>
    <p:sldId xmlns:r="http://schemas.openxmlformats.org/officeDocument/2006/relationships" id="261" r:id="R70acfbc6d2b642e8"/>
    <p:sldId xmlns:r="http://schemas.openxmlformats.org/officeDocument/2006/relationships" id="262" r:id="R6c06ac70f3ee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58e39b33448a2" /><Relationship Type="http://schemas.openxmlformats.org/officeDocument/2006/relationships/slide" Target="/ppt/slides/slide1.xml" Id="R2e2c8ad63cc541d9" /><Relationship Type="http://schemas.openxmlformats.org/officeDocument/2006/relationships/slide" Target="/ppt/slides/slide2.xml" Id="Rbd874b7ac370423b" /><Relationship Type="http://schemas.openxmlformats.org/officeDocument/2006/relationships/slide" Target="/ppt/slides/slide3.xml" Id="R4d6506ed0b174ca4" /><Relationship Type="http://schemas.openxmlformats.org/officeDocument/2006/relationships/slide" Target="/ppt/slides/slide4.xml" Id="Rb82b3cdac50a4c87" /><Relationship Type="http://schemas.openxmlformats.org/officeDocument/2006/relationships/slide" Target="/ppt/slides/slide5.xml" Id="Rc5f435e03abc4164" /><Relationship Type="http://schemas.openxmlformats.org/officeDocument/2006/relationships/slide" Target="/ppt/slides/slide6.xml" Id="R70acfbc6d2b642e8" /><Relationship Type="http://schemas.openxmlformats.org/officeDocument/2006/relationships/slide" Target="/ppt/slides/slide7.xml" Id="R6c06ac70f3ee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3418a5dd5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4d3e0718c490a" /><Relationship Type="http://schemas.openxmlformats.org/officeDocument/2006/relationships/theme" Target="/ppt/slideMasters/theme/theme1.xml" Id="Rb25af748dd0d4c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94d3e0718c49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26248b0394e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92271324b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8e031f6f42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448692e9446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3792869804d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226cc402b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b0c152cd2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DIMITAR GEORGIEV GEORGIEV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