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e79ef302a647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4dc55bba594424"/>
  </p:sldMasterIdLst>
  <p:sldIdLst>
    <p:sldId xmlns:r="http://schemas.openxmlformats.org/officeDocument/2006/relationships" id="256" r:id="R4d89c46391c34c33"/>
    <p:sldId xmlns:r="http://schemas.openxmlformats.org/officeDocument/2006/relationships" id="257" r:id="R9fe31c47ee2f44d7"/>
    <p:sldId xmlns:r="http://schemas.openxmlformats.org/officeDocument/2006/relationships" id="258" r:id="R3d5806b5fc85410a"/>
    <p:sldId xmlns:r="http://schemas.openxmlformats.org/officeDocument/2006/relationships" id="259" r:id="R8572ee9ba2294c9b"/>
    <p:sldId xmlns:r="http://schemas.openxmlformats.org/officeDocument/2006/relationships" id="260" r:id="R5cbadd4c06444fec"/>
    <p:sldId xmlns:r="http://schemas.openxmlformats.org/officeDocument/2006/relationships" id="261" r:id="R02947f98e37441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4dc55bba594424" /><Relationship Type="http://schemas.openxmlformats.org/officeDocument/2006/relationships/slide" Target="/ppt/slides/slide1.xml" Id="R4d89c46391c34c33" /><Relationship Type="http://schemas.openxmlformats.org/officeDocument/2006/relationships/slide" Target="/ppt/slides/slide2.xml" Id="R9fe31c47ee2f44d7" /><Relationship Type="http://schemas.openxmlformats.org/officeDocument/2006/relationships/slide" Target="/ppt/slides/slide3.xml" Id="R3d5806b5fc85410a" /><Relationship Type="http://schemas.openxmlformats.org/officeDocument/2006/relationships/slide" Target="/ppt/slides/slide4.xml" Id="R8572ee9ba2294c9b" /><Relationship Type="http://schemas.openxmlformats.org/officeDocument/2006/relationships/slide" Target="/ppt/slides/slide5.xml" Id="R5cbadd4c06444fec" /><Relationship Type="http://schemas.openxmlformats.org/officeDocument/2006/relationships/slide" Target="/ppt/slides/slide6.xml" Id="R02947f98e37441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36c7def01549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df23918184c4a" /><Relationship Type="http://schemas.openxmlformats.org/officeDocument/2006/relationships/theme" Target="/ppt/slideMasters/theme/theme1.xml" Id="R689cfa0378c94f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0df23918184c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92a7a378144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11f2dd14643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d53e287194d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b505b0baa41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9699b35c54a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77fc1c3c046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ARRAY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923 621 946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