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0584fb348f43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f20013062744a4"/>
  </p:sldMasterIdLst>
  <p:sldIdLst>
    <p:sldId xmlns:r="http://schemas.openxmlformats.org/officeDocument/2006/relationships" id="256" r:id="R9632cfd76a104eb1"/>
    <p:sldId xmlns:r="http://schemas.openxmlformats.org/officeDocument/2006/relationships" id="257" r:id="R1d0905925b2a43ac"/>
    <p:sldId xmlns:r="http://schemas.openxmlformats.org/officeDocument/2006/relationships" id="258" r:id="Rd1f58304ab974aa8"/>
    <p:sldId xmlns:r="http://schemas.openxmlformats.org/officeDocument/2006/relationships" id="259" r:id="R113a128c02434150"/>
    <p:sldId xmlns:r="http://schemas.openxmlformats.org/officeDocument/2006/relationships" id="260" r:id="R55d309cd614d44f6"/>
    <p:sldId xmlns:r="http://schemas.openxmlformats.org/officeDocument/2006/relationships" id="261" r:id="Ra186378f70dc4239"/>
    <p:sldId xmlns:r="http://schemas.openxmlformats.org/officeDocument/2006/relationships" id="262" r:id="R4b9f4233b74543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f20013062744a4" /><Relationship Type="http://schemas.openxmlformats.org/officeDocument/2006/relationships/slide" Target="/ppt/slides/slide1.xml" Id="R9632cfd76a104eb1" /><Relationship Type="http://schemas.openxmlformats.org/officeDocument/2006/relationships/slide" Target="/ppt/slides/slide2.xml" Id="R1d0905925b2a43ac" /><Relationship Type="http://schemas.openxmlformats.org/officeDocument/2006/relationships/slide" Target="/ppt/slides/slide3.xml" Id="Rd1f58304ab974aa8" /><Relationship Type="http://schemas.openxmlformats.org/officeDocument/2006/relationships/slide" Target="/ppt/slides/slide4.xml" Id="R113a128c02434150" /><Relationship Type="http://schemas.openxmlformats.org/officeDocument/2006/relationships/slide" Target="/ppt/slides/slide5.xml" Id="R55d309cd614d44f6" /><Relationship Type="http://schemas.openxmlformats.org/officeDocument/2006/relationships/slide" Target="/ppt/slides/slide6.xml" Id="Ra186378f70dc4239" /><Relationship Type="http://schemas.openxmlformats.org/officeDocument/2006/relationships/slide" Target="/ppt/slides/slide7.xml" Id="R4b9f4233b74543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2bf6f534be48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4b4f8e58e49d7" /><Relationship Type="http://schemas.openxmlformats.org/officeDocument/2006/relationships/theme" Target="/ppt/slideMasters/theme/theme1.xml" Id="Re81df37fae3c42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d4b4f8e58e49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aa5eb282442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238942dab44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9638309d540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92322fd0f47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07413e3ea44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00adb765540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03efc35ef47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AURLAND EIGE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AURLAND EIGE AS ble etablert [år] og holder til i Aurland.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1 163 832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−1 384 816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−4 553 232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279 749 216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435 575 330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AURLAND KOMMUNE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EIGE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5745 Aurland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post@aurlandeige.no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923 619 291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AURLAND EIGE AS</a:t>
            </a:r>
          </a:p>
        </p:txBody>
      </p:sp>
    </p:spTree>
  </p:cSld>
  <p:clrMapOvr>
    <a:masterClrMapping xmlns:a="http://schemas.openxmlformats.org/drawingml/2006/main"/>
  </p:clrMapOvr>
</p:sld>
</file>