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c99cc9910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59e0d620a4dbc"/>
  </p:sldMasterIdLst>
  <p:sldIdLst>
    <p:sldId xmlns:r="http://schemas.openxmlformats.org/officeDocument/2006/relationships" id="256" r:id="Re92ab000de80433e"/>
    <p:sldId xmlns:r="http://schemas.openxmlformats.org/officeDocument/2006/relationships" id="257" r:id="R89ace4996a2547a2"/>
    <p:sldId xmlns:r="http://schemas.openxmlformats.org/officeDocument/2006/relationships" id="258" r:id="Rbc71f2b388504a12"/>
    <p:sldId xmlns:r="http://schemas.openxmlformats.org/officeDocument/2006/relationships" id="259" r:id="R5ac8084e43b143c4"/>
    <p:sldId xmlns:r="http://schemas.openxmlformats.org/officeDocument/2006/relationships" id="260" r:id="Rdbbfd7e1f52a4771"/>
    <p:sldId xmlns:r="http://schemas.openxmlformats.org/officeDocument/2006/relationships" id="261" r:id="Rda132e11a34d4c60"/>
    <p:sldId xmlns:r="http://schemas.openxmlformats.org/officeDocument/2006/relationships" id="262" r:id="R2be34bafd890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59e0d620a4dbc" /><Relationship Type="http://schemas.openxmlformats.org/officeDocument/2006/relationships/slide" Target="/ppt/slides/slide1.xml" Id="Re92ab000de80433e" /><Relationship Type="http://schemas.openxmlformats.org/officeDocument/2006/relationships/slide" Target="/ppt/slides/slide2.xml" Id="R89ace4996a2547a2" /><Relationship Type="http://schemas.openxmlformats.org/officeDocument/2006/relationships/slide" Target="/ppt/slides/slide3.xml" Id="Rbc71f2b388504a12" /><Relationship Type="http://schemas.openxmlformats.org/officeDocument/2006/relationships/slide" Target="/ppt/slides/slide4.xml" Id="R5ac8084e43b143c4" /><Relationship Type="http://schemas.openxmlformats.org/officeDocument/2006/relationships/slide" Target="/ppt/slides/slide5.xml" Id="Rdbbfd7e1f52a4771" /><Relationship Type="http://schemas.openxmlformats.org/officeDocument/2006/relationships/slide" Target="/ppt/slides/slide6.xml" Id="Rda132e11a34d4c60" /><Relationship Type="http://schemas.openxmlformats.org/officeDocument/2006/relationships/slide" Target="/ppt/slides/slide7.xml" Id="R2be34bafd890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9842663f3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196ae99f44e2" /><Relationship Type="http://schemas.openxmlformats.org/officeDocument/2006/relationships/theme" Target="/ppt/slideMasters/theme/theme1.xml" Id="Rc03802cd734d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a196ae99f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0092a972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3d8231e5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ed1410d4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747669b7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55148a0d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5c1ac82f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90a8eeba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67 956 000 000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BARCLAYS CAPITAL SEC. LTD FIRM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BOFA SECURITIES, INC.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www.equinor.com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