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769d68ba34d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563249b504622"/>
  </p:sldMasterIdLst>
  <p:sldIdLst>
    <p:sldId xmlns:r="http://schemas.openxmlformats.org/officeDocument/2006/relationships" id="256" r:id="Rc7b398e86e72464d"/>
    <p:sldId xmlns:r="http://schemas.openxmlformats.org/officeDocument/2006/relationships" id="257" r:id="R62889e001a3248f6"/>
    <p:sldId xmlns:r="http://schemas.openxmlformats.org/officeDocument/2006/relationships" id="258" r:id="R094cbdebc2474c6d"/>
    <p:sldId xmlns:r="http://schemas.openxmlformats.org/officeDocument/2006/relationships" id="259" r:id="Rb5ffc6b2e7f043ff"/>
    <p:sldId xmlns:r="http://schemas.openxmlformats.org/officeDocument/2006/relationships" id="260" r:id="R7d4fbf561b6c4782"/>
    <p:sldId xmlns:r="http://schemas.openxmlformats.org/officeDocument/2006/relationships" id="261" r:id="Rde63e65cd86f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563249b504622" /><Relationship Type="http://schemas.openxmlformats.org/officeDocument/2006/relationships/slide" Target="/ppt/slides/slide1.xml" Id="Rc7b398e86e72464d" /><Relationship Type="http://schemas.openxmlformats.org/officeDocument/2006/relationships/slide" Target="/ppt/slides/slide2.xml" Id="R62889e001a3248f6" /><Relationship Type="http://schemas.openxmlformats.org/officeDocument/2006/relationships/slide" Target="/ppt/slides/slide3.xml" Id="R094cbdebc2474c6d" /><Relationship Type="http://schemas.openxmlformats.org/officeDocument/2006/relationships/slide" Target="/ppt/slides/slide4.xml" Id="Rb5ffc6b2e7f043ff" /><Relationship Type="http://schemas.openxmlformats.org/officeDocument/2006/relationships/slide" Target="/ppt/slides/slide5.xml" Id="R7d4fbf561b6c4782" /><Relationship Type="http://schemas.openxmlformats.org/officeDocument/2006/relationships/slide" Target="/ppt/slides/slide6.xml" Id="Rde63e65cd86f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484d002ea43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61ff8bac543e3" /><Relationship Type="http://schemas.openxmlformats.org/officeDocument/2006/relationships/theme" Target="/ppt/slideMasters/theme/theme1.xml" Id="R4c70a120e371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c61ff8bac5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fe8e13e544a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0c937797f4d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1ead78a50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5b7a569d544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7c91e23d247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d0bc94927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EQUINOR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www.equinor.com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923 609 016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