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7896fb420a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86b245e8c547a6"/>
  </p:sldMasterIdLst>
  <p:sldIdLst>
    <p:sldId xmlns:r="http://schemas.openxmlformats.org/officeDocument/2006/relationships" id="256" r:id="R2e3d8e65ffad48f6"/>
    <p:sldId xmlns:r="http://schemas.openxmlformats.org/officeDocument/2006/relationships" id="257" r:id="R0533ec4cedfa40b1"/>
    <p:sldId xmlns:r="http://schemas.openxmlformats.org/officeDocument/2006/relationships" id="258" r:id="Rb5627a4b8e154975"/>
    <p:sldId xmlns:r="http://schemas.openxmlformats.org/officeDocument/2006/relationships" id="259" r:id="R7c69eea9541b4a35"/>
    <p:sldId xmlns:r="http://schemas.openxmlformats.org/officeDocument/2006/relationships" id="260" r:id="Rae77a2ccd0114c1c"/>
    <p:sldId xmlns:r="http://schemas.openxmlformats.org/officeDocument/2006/relationships" id="261" r:id="R018343169f69483c"/>
    <p:sldId xmlns:r="http://schemas.openxmlformats.org/officeDocument/2006/relationships" id="262" r:id="R0c3c15d9b096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6b245e8c547a6" /><Relationship Type="http://schemas.openxmlformats.org/officeDocument/2006/relationships/slide" Target="/ppt/slides/slide1.xml" Id="R2e3d8e65ffad48f6" /><Relationship Type="http://schemas.openxmlformats.org/officeDocument/2006/relationships/slide" Target="/ppt/slides/slide2.xml" Id="R0533ec4cedfa40b1" /><Relationship Type="http://schemas.openxmlformats.org/officeDocument/2006/relationships/slide" Target="/ppt/slides/slide3.xml" Id="Rb5627a4b8e154975" /><Relationship Type="http://schemas.openxmlformats.org/officeDocument/2006/relationships/slide" Target="/ppt/slides/slide4.xml" Id="R7c69eea9541b4a35" /><Relationship Type="http://schemas.openxmlformats.org/officeDocument/2006/relationships/slide" Target="/ppt/slides/slide5.xml" Id="Rae77a2ccd0114c1c" /><Relationship Type="http://schemas.openxmlformats.org/officeDocument/2006/relationships/slide" Target="/ppt/slides/slide6.xml" Id="R018343169f69483c" /><Relationship Type="http://schemas.openxmlformats.org/officeDocument/2006/relationships/slide" Target="/ppt/slides/slide7.xml" Id="R0c3c15d9b096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efa4c62fb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c0c73f5e74e07" /><Relationship Type="http://schemas.openxmlformats.org/officeDocument/2006/relationships/theme" Target="/ppt/slideMasters/theme/theme1.xml" Id="R6d30247316ff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c0c73f5e74e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d8448f504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0dcbf66b3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01138b11c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e91fc276f43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3b8cd2ecf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756c5a794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4b675e842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OPERATIONS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OPERATIONS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105 746 077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111 947 286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