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ba00c3216a42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51aa0c286443f2"/>
  </p:sldMasterIdLst>
  <p:sldIdLst>
    <p:sldId xmlns:r="http://schemas.openxmlformats.org/officeDocument/2006/relationships" id="256" r:id="Rc030141e8aa1406b"/>
    <p:sldId xmlns:r="http://schemas.openxmlformats.org/officeDocument/2006/relationships" id="257" r:id="R80d0d1b48bd243d5"/>
    <p:sldId xmlns:r="http://schemas.openxmlformats.org/officeDocument/2006/relationships" id="258" r:id="R392c1b5b072b4b3c"/>
    <p:sldId xmlns:r="http://schemas.openxmlformats.org/officeDocument/2006/relationships" id="259" r:id="R93cf88b22aa54e06"/>
    <p:sldId xmlns:r="http://schemas.openxmlformats.org/officeDocument/2006/relationships" id="260" r:id="R0d19867030d345c3"/>
    <p:sldId xmlns:r="http://schemas.openxmlformats.org/officeDocument/2006/relationships" id="261" r:id="Red76cf22586740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51aa0c286443f2" /><Relationship Type="http://schemas.openxmlformats.org/officeDocument/2006/relationships/slide" Target="/ppt/slides/slide1.xml" Id="Rc030141e8aa1406b" /><Relationship Type="http://schemas.openxmlformats.org/officeDocument/2006/relationships/slide" Target="/ppt/slides/slide2.xml" Id="R80d0d1b48bd243d5" /><Relationship Type="http://schemas.openxmlformats.org/officeDocument/2006/relationships/slide" Target="/ppt/slides/slide3.xml" Id="R392c1b5b072b4b3c" /><Relationship Type="http://schemas.openxmlformats.org/officeDocument/2006/relationships/slide" Target="/ppt/slides/slide4.xml" Id="R93cf88b22aa54e06" /><Relationship Type="http://schemas.openxmlformats.org/officeDocument/2006/relationships/slide" Target="/ppt/slides/slide5.xml" Id="R0d19867030d345c3" /><Relationship Type="http://schemas.openxmlformats.org/officeDocument/2006/relationships/slide" Target="/ppt/slides/slide6.xml" Id="Red76cf22586740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65d846986a40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8435f12b94f1f" /><Relationship Type="http://schemas.openxmlformats.org/officeDocument/2006/relationships/theme" Target="/ppt/slideMasters/theme/theme1.xml" Id="Rbdb2c7391b184c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18435f12b94f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d8b586a0a4f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898be5fba42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c8481487c48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7f3ca9a9e4a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8903635ea4c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88d3ef96a4f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JASA INVEST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20 971 227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59 752 112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63 795 584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Klovsteinsvegen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4104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923 594 590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