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673bcf3ea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802d5dc3f4405"/>
  </p:sldMasterIdLst>
  <p:sldIdLst>
    <p:sldId xmlns:r="http://schemas.openxmlformats.org/officeDocument/2006/relationships" id="256" r:id="R7b58f81797284f25"/>
    <p:sldId xmlns:r="http://schemas.openxmlformats.org/officeDocument/2006/relationships" id="257" r:id="R2773f651860f4fcc"/>
    <p:sldId xmlns:r="http://schemas.openxmlformats.org/officeDocument/2006/relationships" id="258" r:id="Re9bcba8992f142d0"/>
    <p:sldId xmlns:r="http://schemas.openxmlformats.org/officeDocument/2006/relationships" id="259" r:id="R59bfc2ca27ea4eee"/>
    <p:sldId xmlns:r="http://schemas.openxmlformats.org/officeDocument/2006/relationships" id="260" r:id="R91d3219da9c245ff"/>
    <p:sldId xmlns:r="http://schemas.openxmlformats.org/officeDocument/2006/relationships" id="261" r:id="R5e996ad9169e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802d5dc3f4405" /><Relationship Type="http://schemas.openxmlformats.org/officeDocument/2006/relationships/slide" Target="/ppt/slides/slide1.xml" Id="R7b58f81797284f25" /><Relationship Type="http://schemas.openxmlformats.org/officeDocument/2006/relationships/slide" Target="/ppt/slides/slide2.xml" Id="R2773f651860f4fcc" /><Relationship Type="http://schemas.openxmlformats.org/officeDocument/2006/relationships/slide" Target="/ppt/slides/slide3.xml" Id="Re9bcba8992f142d0" /><Relationship Type="http://schemas.openxmlformats.org/officeDocument/2006/relationships/slide" Target="/ppt/slides/slide4.xml" Id="R59bfc2ca27ea4eee" /><Relationship Type="http://schemas.openxmlformats.org/officeDocument/2006/relationships/slide" Target="/ppt/slides/slide5.xml" Id="R91d3219da9c245ff" /><Relationship Type="http://schemas.openxmlformats.org/officeDocument/2006/relationships/slide" Target="/ppt/slides/slide6.xml" Id="R5e996ad9169e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9e0864d00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7e5dff0414d6b" /><Relationship Type="http://schemas.openxmlformats.org/officeDocument/2006/relationships/theme" Target="/ppt/slideMasters/theme/theme1.xml" Id="Rb147b45894f1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7e5dff041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1dfcd02ba4e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b33013f6e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40d58f35845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90adde42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4f1b90ac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ed4ff4733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Klovsteinsvegen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4104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923 594 590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JASA INVEST AS</a:t>
            </a:r>
          </a:p>
        </p:txBody>
      </p:sp>
    </p:spTree>
  </p:cSld>
  <p:clrMapOvr>
    <a:masterClrMapping xmlns:a="http://schemas.openxmlformats.org/drawingml/2006/main"/>
  </p:clrMapOvr>
</p:sld>
</file>