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82d5cacfa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8d4d1c0c54863"/>
  </p:sldMasterIdLst>
  <p:sldIdLst>
    <p:sldId xmlns:r="http://schemas.openxmlformats.org/officeDocument/2006/relationships" id="256" r:id="R73f7ed195be74a67"/>
    <p:sldId xmlns:r="http://schemas.openxmlformats.org/officeDocument/2006/relationships" id="257" r:id="R89c5bedf194a4d4a"/>
    <p:sldId xmlns:r="http://schemas.openxmlformats.org/officeDocument/2006/relationships" id="258" r:id="R581ca483413c4e76"/>
    <p:sldId xmlns:r="http://schemas.openxmlformats.org/officeDocument/2006/relationships" id="259" r:id="R252ba29c939343b3"/>
    <p:sldId xmlns:r="http://schemas.openxmlformats.org/officeDocument/2006/relationships" id="260" r:id="Rb1b4792564134a2e"/>
    <p:sldId xmlns:r="http://schemas.openxmlformats.org/officeDocument/2006/relationships" id="261" r:id="R48a59f9f35fe4cf3"/>
    <p:sldId xmlns:r="http://schemas.openxmlformats.org/officeDocument/2006/relationships" id="262" r:id="Rc4abe612380e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8d4d1c0c54863" /><Relationship Type="http://schemas.openxmlformats.org/officeDocument/2006/relationships/slide" Target="/ppt/slides/slide1.xml" Id="R73f7ed195be74a67" /><Relationship Type="http://schemas.openxmlformats.org/officeDocument/2006/relationships/slide" Target="/ppt/slides/slide2.xml" Id="R89c5bedf194a4d4a" /><Relationship Type="http://schemas.openxmlformats.org/officeDocument/2006/relationships/slide" Target="/ppt/slides/slide3.xml" Id="R581ca483413c4e76" /><Relationship Type="http://schemas.openxmlformats.org/officeDocument/2006/relationships/slide" Target="/ppt/slides/slide4.xml" Id="R252ba29c939343b3" /><Relationship Type="http://schemas.openxmlformats.org/officeDocument/2006/relationships/slide" Target="/ppt/slides/slide5.xml" Id="Rb1b4792564134a2e" /><Relationship Type="http://schemas.openxmlformats.org/officeDocument/2006/relationships/slide" Target="/ppt/slides/slide6.xml" Id="R48a59f9f35fe4cf3" /><Relationship Type="http://schemas.openxmlformats.org/officeDocument/2006/relationships/slide" Target="/ppt/slides/slide7.xml" Id="Rc4abe612380e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0ddc2c615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a69e6bd514809" /><Relationship Type="http://schemas.openxmlformats.org/officeDocument/2006/relationships/theme" Target="/ppt/slideMasters/theme/theme1.xml" Id="Rdf2b8e4a860a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0a69e6bd51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982b7f83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2f7a6c7c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aed0dfd6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b1067d04c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94e96dc04d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bac28551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1924e91b9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ANNE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