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1e05a0755e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84644044474feb"/>
  </p:sldMasterIdLst>
  <p:sldIdLst>
    <p:sldId xmlns:r="http://schemas.openxmlformats.org/officeDocument/2006/relationships" id="256" r:id="Rbb0df3a8a4854d64"/>
    <p:sldId xmlns:r="http://schemas.openxmlformats.org/officeDocument/2006/relationships" id="257" r:id="R9b8da24baaa644a6"/>
    <p:sldId xmlns:r="http://schemas.openxmlformats.org/officeDocument/2006/relationships" id="258" r:id="R750970574b9248bb"/>
    <p:sldId xmlns:r="http://schemas.openxmlformats.org/officeDocument/2006/relationships" id="259" r:id="Rdc559bf624ee49e1"/>
    <p:sldId xmlns:r="http://schemas.openxmlformats.org/officeDocument/2006/relationships" id="260" r:id="R752dd3ba250140dc"/>
    <p:sldId xmlns:r="http://schemas.openxmlformats.org/officeDocument/2006/relationships" id="261" r:id="Re2e7a7f5191e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4644044474feb" /><Relationship Type="http://schemas.openxmlformats.org/officeDocument/2006/relationships/slide" Target="/ppt/slides/slide1.xml" Id="Rbb0df3a8a4854d64" /><Relationship Type="http://schemas.openxmlformats.org/officeDocument/2006/relationships/slide" Target="/ppt/slides/slide2.xml" Id="R9b8da24baaa644a6" /><Relationship Type="http://schemas.openxmlformats.org/officeDocument/2006/relationships/slide" Target="/ppt/slides/slide3.xml" Id="R750970574b9248bb" /><Relationship Type="http://schemas.openxmlformats.org/officeDocument/2006/relationships/slide" Target="/ppt/slides/slide4.xml" Id="Rdc559bf624ee49e1" /><Relationship Type="http://schemas.openxmlformats.org/officeDocument/2006/relationships/slide" Target="/ppt/slides/slide5.xml" Id="R752dd3ba250140dc" /><Relationship Type="http://schemas.openxmlformats.org/officeDocument/2006/relationships/slide" Target="/ppt/slides/slide6.xml" Id="Re2e7a7f5191e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b6876488f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a4b72af9d408b" /><Relationship Type="http://schemas.openxmlformats.org/officeDocument/2006/relationships/theme" Target="/ppt/slideMasters/theme/theme1.xml" Id="Re63a5d9df08d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a4b72af9d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7fa418a0940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a5fc14458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1fc2b01c64e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602ffd547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b8b22a034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e5fb193fc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ERA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185 081 193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185 129 354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923 568 794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ERA GROUP AS</a:t>
            </a:r>
          </a:p>
        </p:txBody>
      </p:sp>
    </p:spTree>
  </p:cSld>
  <p:clrMapOvr>
    <a:masterClrMapping xmlns:a="http://schemas.openxmlformats.org/drawingml/2006/main"/>
  </p:clrMapOvr>
</p:sld>
</file>