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38b430a7eb4e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7c124baad34a2d"/>
  </p:sldMasterIdLst>
  <p:sldIdLst>
    <p:sldId xmlns:r="http://schemas.openxmlformats.org/officeDocument/2006/relationships" id="256" r:id="Reb3e1a736aea4a2e"/>
    <p:sldId xmlns:r="http://schemas.openxmlformats.org/officeDocument/2006/relationships" id="257" r:id="Raf995ad6c5e2441d"/>
    <p:sldId xmlns:r="http://schemas.openxmlformats.org/officeDocument/2006/relationships" id="258" r:id="Rbf92556ebb3447c3"/>
    <p:sldId xmlns:r="http://schemas.openxmlformats.org/officeDocument/2006/relationships" id="259" r:id="R15cfa1dadcbb466a"/>
    <p:sldId xmlns:r="http://schemas.openxmlformats.org/officeDocument/2006/relationships" id="260" r:id="R2ff641bbd44e4bd1"/>
    <p:sldId xmlns:r="http://schemas.openxmlformats.org/officeDocument/2006/relationships" id="261" r:id="Re62462761a7e445c"/>
    <p:sldId xmlns:r="http://schemas.openxmlformats.org/officeDocument/2006/relationships" id="262" r:id="Rea28dbaa7a9945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7c124baad34a2d" /><Relationship Type="http://schemas.openxmlformats.org/officeDocument/2006/relationships/slide" Target="/ppt/slides/slide1.xml" Id="Reb3e1a736aea4a2e" /><Relationship Type="http://schemas.openxmlformats.org/officeDocument/2006/relationships/slide" Target="/ppt/slides/slide2.xml" Id="Raf995ad6c5e2441d" /><Relationship Type="http://schemas.openxmlformats.org/officeDocument/2006/relationships/slide" Target="/ppt/slides/slide3.xml" Id="Rbf92556ebb3447c3" /><Relationship Type="http://schemas.openxmlformats.org/officeDocument/2006/relationships/slide" Target="/ppt/slides/slide4.xml" Id="R15cfa1dadcbb466a" /><Relationship Type="http://schemas.openxmlformats.org/officeDocument/2006/relationships/slide" Target="/ppt/slides/slide5.xml" Id="R2ff641bbd44e4bd1" /><Relationship Type="http://schemas.openxmlformats.org/officeDocument/2006/relationships/slide" Target="/ppt/slides/slide6.xml" Id="Re62462761a7e445c" /><Relationship Type="http://schemas.openxmlformats.org/officeDocument/2006/relationships/slide" Target="/ppt/slides/slide7.xml" Id="Rea28dbaa7a9945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2090e6443849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0465db4764beb" /><Relationship Type="http://schemas.openxmlformats.org/officeDocument/2006/relationships/theme" Target="/ppt/slideMasters/theme/theme1.xml" Id="R2205fe0db81840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e0465db4764b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d7d955eb04b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e27850a1246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a4998948c4a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0db0fcb8b4a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e2370d6f04e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814f6d82249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62b5c730c45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NORMAN INVEST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1 963 167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2 293 007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2 415 652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RUNE EIK SØRENSEN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EIK SØRENSEN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Tostemvegen 226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923 564 853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NORMAN INVEST AS</a:t>
            </a:r>
          </a:p>
        </p:txBody>
      </p:sp>
    </p:spTree>
  </p:cSld>
  <p:clrMapOvr>
    <a:masterClrMapping xmlns:a="http://schemas.openxmlformats.org/drawingml/2006/main"/>
  </p:clrMapOvr>
</p:sld>
</file>