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ea41e4e70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7cd34faaf484d"/>
  </p:sldMasterIdLst>
  <p:sldIdLst>
    <p:sldId xmlns:r="http://schemas.openxmlformats.org/officeDocument/2006/relationships" id="256" r:id="R18cf09207ace4b12"/>
    <p:sldId xmlns:r="http://schemas.openxmlformats.org/officeDocument/2006/relationships" id="257" r:id="R4a1ea31b544b4cc0"/>
    <p:sldId xmlns:r="http://schemas.openxmlformats.org/officeDocument/2006/relationships" id="258" r:id="R93d2b9581b024009"/>
    <p:sldId xmlns:r="http://schemas.openxmlformats.org/officeDocument/2006/relationships" id="259" r:id="Rf99ac7ac08dc4bdd"/>
    <p:sldId xmlns:r="http://schemas.openxmlformats.org/officeDocument/2006/relationships" id="260" r:id="Re50c04d85cb048c1"/>
    <p:sldId xmlns:r="http://schemas.openxmlformats.org/officeDocument/2006/relationships" id="261" r:id="Rc998639bda904633"/>
    <p:sldId xmlns:r="http://schemas.openxmlformats.org/officeDocument/2006/relationships" id="262" r:id="R3939f9a06316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7cd34faaf484d" /><Relationship Type="http://schemas.openxmlformats.org/officeDocument/2006/relationships/slide" Target="/ppt/slides/slide1.xml" Id="R18cf09207ace4b12" /><Relationship Type="http://schemas.openxmlformats.org/officeDocument/2006/relationships/slide" Target="/ppt/slides/slide2.xml" Id="R4a1ea31b544b4cc0" /><Relationship Type="http://schemas.openxmlformats.org/officeDocument/2006/relationships/slide" Target="/ppt/slides/slide3.xml" Id="R93d2b9581b024009" /><Relationship Type="http://schemas.openxmlformats.org/officeDocument/2006/relationships/slide" Target="/ppt/slides/slide4.xml" Id="Rf99ac7ac08dc4bdd" /><Relationship Type="http://schemas.openxmlformats.org/officeDocument/2006/relationships/slide" Target="/ppt/slides/slide5.xml" Id="Re50c04d85cb048c1" /><Relationship Type="http://schemas.openxmlformats.org/officeDocument/2006/relationships/slide" Target="/ppt/slides/slide6.xml" Id="Rc998639bda904633" /><Relationship Type="http://schemas.openxmlformats.org/officeDocument/2006/relationships/slide" Target="/ppt/slides/slide7.xml" Id="R3939f9a06316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33450243a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d5f8f8c934c24" /><Relationship Type="http://schemas.openxmlformats.org/officeDocument/2006/relationships/theme" Target="/ppt/slideMasters/theme/theme1.xml" Id="Rbff69bf8ae7d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d5f8f8c93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56c57af3d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0071150f0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220ae1eb6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708a780d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7f3d5114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675eb9b0c44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4e94961d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MERKURLAUT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MERKURLAUT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10 532 473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MYKLEBUST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JONSSON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265C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923 539 832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