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49dd4f23f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5346435ef4afe"/>
  </p:sldMasterIdLst>
  <p:sldIdLst>
    <p:sldId xmlns:r="http://schemas.openxmlformats.org/officeDocument/2006/relationships" id="256" r:id="R490a03ee7f9b4731"/>
    <p:sldId xmlns:r="http://schemas.openxmlformats.org/officeDocument/2006/relationships" id="257" r:id="R0f59357ec0814858"/>
    <p:sldId xmlns:r="http://schemas.openxmlformats.org/officeDocument/2006/relationships" id="258" r:id="R06208da0e4ab44eb"/>
    <p:sldId xmlns:r="http://schemas.openxmlformats.org/officeDocument/2006/relationships" id="259" r:id="Rbc5947e9db424b6c"/>
    <p:sldId xmlns:r="http://schemas.openxmlformats.org/officeDocument/2006/relationships" id="260" r:id="Rc9e0b5d144f64e6a"/>
    <p:sldId xmlns:r="http://schemas.openxmlformats.org/officeDocument/2006/relationships" id="261" r:id="R77d38d3d39b244f1"/>
    <p:sldId xmlns:r="http://schemas.openxmlformats.org/officeDocument/2006/relationships" id="262" r:id="R0dce6d638494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5346435ef4afe" /><Relationship Type="http://schemas.openxmlformats.org/officeDocument/2006/relationships/slide" Target="/ppt/slides/slide1.xml" Id="R490a03ee7f9b4731" /><Relationship Type="http://schemas.openxmlformats.org/officeDocument/2006/relationships/slide" Target="/ppt/slides/slide2.xml" Id="R0f59357ec0814858" /><Relationship Type="http://schemas.openxmlformats.org/officeDocument/2006/relationships/slide" Target="/ppt/slides/slide3.xml" Id="R06208da0e4ab44eb" /><Relationship Type="http://schemas.openxmlformats.org/officeDocument/2006/relationships/slide" Target="/ppt/slides/slide4.xml" Id="Rbc5947e9db424b6c" /><Relationship Type="http://schemas.openxmlformats.org/officeDocument/2006/relationships/slide" Target="/ppt/slides/slide5.xml" Id="Rc9e0b5d144f64e6a" /><Relationship Type="http://schemas.openxmlformats.org/officeDocument/2006/relationships/slide" Target="/ppt/slides/slide6.xml" Id="R77d38d3d39b244f1" /><Relationship Type="http://schemas.openxmlformats.org/officeDocument/2006/relationships/slide" Target="/ppt/slides/slide7.xml" Id="R0dce6d638494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90d48f37d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397b942b44174" /><Relationship Type="http://schemas.openxmlformats.org/officeDocument/2006/relationships/theme" Target="/ppt/slideMasters/theme/theme1.xml" Id="Rbb57cac567a8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397b942b4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b5bd85567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e6c4e639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a6f37a6e9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00e24b36d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648d694c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cc6d4bc6b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f1871025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HAUKENES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37 994 164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348 864 796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465 798 783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 –  60,6 %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 –  13,1 %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Sveinung Kristiansen, Carl Gulbransons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7803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923 495 398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