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b4d909474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be5282e24423b"/>
  </p:sldMasterIdLst>
  <p:sldIdLst>
    <p:sldId xmlns:r="http://schemas.openxmlformats.org/officeDocument/2006/relationships" id="256" r:id="Rdff9341dcbd641d7"/>
    <p:sldId xmlns:r="http://schemas.openxmlformats.org/officeDocument/2006/relationships" id="257" r:id="R7a8f64f18721486d"/>
    <p:sldId xmlns:r="http://schemas.openxmlformats.org/officeDocument/2006/relationships" id="258" r:id="Rd37f7fb2dbd740ed"/>
    <p:sldId xmlns:r="http://schemas.openxmlformats.org/officeDocument/2006/relationships" id="259" r:id="R866a00b767d54ca4"/>
    <p:sldId xmlns:r="http://schemas.openxmlformats.org/officeDocument/2006/relationships" id="260" r:id="R07270c566a054a02"/>
    <p:sldId xmlns:r="http://schemas.openxmlformats.org/officeDocument/2006/relationships" id="261" r:id="R71f97757954a493f"/>
    <p:sldId xmlns:r="http://schemas.openxmlformats.org/officeDocument/2006/relationships" id="262" r:id="R689b56c2c277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be5282e24423b" /><Relationship Type="http://schemas.openxmlformats.org/officeDocument/2006/relationships/slide" Target="/ppt/slides/slide1.xml" Id="Rdff9341dcbd641d7" /><Relationship Type="http://schemas.openxmlformats.org/officeDocument/2006/relationships/slide" Target="/ppt/slides/slide2.xml" Id="R7a8f64f18721486d" /><Relationship Type="http://schemas.openxmlformats.org/officeDocument/2006/relationships/slide" Target="/ppt/slides/slide3.xml" Id="Rd37f7fb2dbd740ed" /><Relationship Type="http://schemas.openxmlformats.org/officeDocument/2006/relationships/slide" Target="/ppt/slides/slide4.xml" Id="R866a00b767d54ca4" /><Relationship Type="http://schemas.openxmlformats.org/officeDocument/2006/relationships/slide" Target="/ppt/slides/slide5.xml" Id="R07270c566a054a02" /><Relationship Type="http://schemas.openxmlformats.org/officeDocument/2006/relationships/slide" Target="/ppt/slides/slide6.xml" Id="R71f97757954a493f" /><Relationship Type="http://schemas.openxmlformats.org/officeDocument/2006/relationships/slide" Target="/ppt/slides/slide7.xml" Id="R689b56c2c277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8b770a73d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56b47eae4e5e" /><Relationship Type="http://schemas.openxmlformats.org/officeDocument/2006/relationships/theme" Target="/ppt/slideMasters/theme/theme1.xml" Id="R5790e8351262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056b47eae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193a1c9c3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058adb54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66a7b45c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a1cdc4364b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0c20ca12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f7b6b11b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b7647e87f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