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7437ca5e7740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0e933047604b87"/>
  </p:sldMasterIdLst>
  <p:sldIdLst>
    <p:sldId xmlns:r="http://schemas.openxmlformats.org/officeDocument/2006/relationships" id="256" r:id="R1fb998b86d35484e"/>
    <p:sldId xmlns:r="http://schemas.openxmlformats.org/officeDocument/2006/relationships" id="257" r:id="Rc58088ce074f4a11"/>
    <p:sldId xmlns:r="http://schemas.openxmlformats.org/officeDocument/2006/relationships" id="258" r:id="Rfc9047c4a34b4c2c"/>
    <p:sldId xmlns:r="http://schemas.openxmlformats.org/officeDocument/2006/relationships" id="259" r:id="R0dff6098145f446d"/>
    <p:sldId xmlns:r="http://schemas.openxmlformats.org/officeDocument/2006/relationships" id="260" r:id="Ra21a6f0686544024"/>
    <p:sldId xmlns:r="http://schemas.openxmlformats.org/officeDocument/2006/relationships" id="261" r:id="R93063924b36040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e933047604b87" /><Relationship Type="http://schemas.openxmlformats.org/officeDocument/2006/relationships/slide" Target="/ppt/slides/slide1.xml" Id="R1fb998b86d35484e" /><Relationship Type="http://schemas.openxmlformats.org/officeDocument/2006/relationships/slide" Target="/ppt/slides/slide2.xml" Id="Rc58088ce074f4a11" /><Relationship Type="http://schemas.openxmlformats.org/officeDocument/2006/relationships/slide" Target="/ppt/slides/slide3.xml" Id="Rfc9047c4a34b4c2c" /><Relationship Type="http://schemas.openxmlformats.org/officeDocument/2006/relationships/slide" Target="/ppt/slides/slide4.xml" Id="R0dff6098145f446d" /><Relationship Type="http://schemas.openxmlformats.org/officeDocument/2006/relationships/slide" Target="/ppt/slides/slide5.xml" Id="Ra21a6f0686544024" /><Relationship Type="http://schemas.openxmlformats.org/officeDocument/2006/relationships/slide" Target="/ppt/slides/slide6.xml" Id="R93063924b36040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3444558e04b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12b5cfe214be8" /><Relationship Type="http://schemas.openxmlformats.org/officeDocument/2006/relationships/theme" Target="/ppt/slideMasters/theme/theme1.xml" Id="R9f753bd7d0a147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212b5cfe214b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1ef17496247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66f2331cd41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2e3cb2c884d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dac1ebb0c4c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7a576634647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90887c7bf4e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Schweigaards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04 00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kontakt@progressum.no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www.progressum.no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923 494 448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