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35c740d7eb41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1d4386528c4dc2"/>
  </p:sldMasterIdLst>
  <p:sldIdLst>
    <p:sldId xmlns:r="http://schemas.openxmlformats.org/officeDocument/2006/relationships" id="256" r:id="R95c66ff85b4f4d8c"/>
    <p:sldId xmlns:r="http://schemas.openxmlformats.org/officeDocument/2006/relationships" id="257" r:id="R24e3be63b9484993"/>
    <p:sldId xmlns:r="http://schemas.openxmlformats.org/officeDocument/2006/relationships" id="258" r:id="Rd3edb3eca2bd457e"/>
    <p:sldId xmlns:r="http://schemas.openxmlformats.org/officeDocument/2006/relationships" id="259" r:id="Rfbf5c396fee344fe"/>
    <p:sldId xmlns:r="http://schemas.openxmlformats.org/officeDocument/2006/relationships" id="260" r:id="Rbc028034f4454aa2"/>
    <p:sldId xmlns:r="http://schemas.openxmlformats.org/officeDocument/2006/relationships" id="261" r:id="R0a76edeff4e74c84"/>
    <p:sldId xmlns:r="http://schemas.openxmlformats.org/officeDocument/2006/relationships" id="262" r:id="Re96ab8ba9a2148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1d4386528c4dc2" /><Relationship Type="http://schemas.openxmlformats.org/officeDocument/2006/relationships/slide" Target="/ppt/slides/slide1.xml" Id="R95c66ff85b4f4d8c" /><Relationship Type="http://schemas.openxmlformats.org/officeDocument/2006/relationships/slide" Target="/ppt/slides/slide2.xml" Id="R24e3be63b9484993" /><Relationship Type="http://schemas.openxmlformats.org/officeDocument/2006/relationships/slide" Target="/ppt/slides/slide3.xml" Id="Rd3edb3eca2bd457e" /><Relationship Type="http://schemas.openxmlformats.org/officeDocument/2006/relationships/slide" Target="/ppt/slides/slide4.xml" Id="Rfbf5c396fee344fe" /><Relationship Type="http://schemas.openxmlformats.org/officeDocument/2006/relationships/slide" Target="/ppt/slides/slide5.xml" Id="Rbc028034f4454aa2" /><Relationship Type="http://schemas.openxmlformats.org/officeDocument/2006/relationships/slide" Target="/ppt/slides/slide6.xml" Id="R0a76edeff4e74c84" /><Relationship Type="http://schemas.openxmlformats.org/officeDocument/2006/relationships/slide" Target="/ppt/slides/slide7.xml" Id="Re96ab8ba9a2148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474840944c46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c9685c4fd483a" /><Relationship Type="http://schemas.openxmlformats.org/officeDocument/2006/relationships/theme" Target="/ppt/slideMasters/theme/theme1.xml" Id="R40ba6f59d7214c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ac9685c4fd48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811f257c24f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b1ea314f34e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b3ecbfeda4a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22bdcd52342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d1098ded84a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edd2d7b894a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6323317464c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AURLAND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AURLAND HOTELL AS ble etablert [år] og holder til i Flåm.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2 903 128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1 408 126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410 972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3 667 311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18 303 472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FLÅM HOTELL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5743 Flåm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923 484 191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HOTELL AS</a:t>
            </a:r>
          </a:p>
        </p:txBody>
      </p:sp>
    </p:spTree>
  </p:cSld>
  <p:clrMapOvr>
    <a:masterClrMapping xmlns:a="http://schemas.openxmlformats.org/drawingml/2006/main"/>
  </p:clrMapOvr>
</p:sld>
</file>