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60475305cd4a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427740a5574dbd"/>
  </p:sldMasterIdLst>
  <p:sldIdLst>
    <p:sldId xmlns:r="http://schemas.openxmlformats.org/officeDocument/2006/relationships" id="256" r:id="Rec5a9ffc681545b1"/>
    <p:sldId xmlns:r="http://schemas.openxmlformats.org/officeDocument/2006/relationships" id="257" r:id="Racdf5febf2bd47eb"/>
    <p:sldId xmlns:r="http://schemas.openxmlformats.org/officeDocument/2006/relationships" id="258" r:id="Rb711216074214acf"/>
    <p:sldId xmlns:r="http://schemas.openxmlformats.org/officeDocument/2006/relationships" id="259" r:id="R612c4a0195204899"/>
    <p:sldId xmlns:r="http://schemas.openxmlformats.org/officeDocument/2006/relationships" id="260" r:id="Ra030632411fc4ff9"/>
    <p:sldId xmlns:r="http://schemas.openxmlformats.org/officeDocument/2006/relationships" id="261" r:id="Reaa1515eadaa44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427740a5574dbd" /><Relationship Type="http://schemas.openxmlformats.org/officeDocument/2006/relationships/slide" Target="/ppt/slides/slide1.xml" Id="Rec5a9ffc681545b1" /><Relationship Type="http://schemas.openxmlformats.org/officeDocument/2006/relationships/slide" Target="/ppt/slides/slide2.xml" Id="Racdf5febf2bd47eb" /><Relationship Type="http://schemas.openxmlformats.org/officeDocument/2006/relationships/slide" Target="/ppt/slides/slide3.xml" Id="Rb711216074214acf" /><Relationship Type="http://schemas.openxmlformats.org/officeDocument/2006/relationships/slide" Target="/ppt/slides/slide4.xml" Id="R612c4a0195204899" /><Relationship Type="http://schemas.openxmlformats.org/officeDocument/2006/relationships/slide" Target="/ppt/slides/slide5.xml" Id="Ra030632411fc4ff9" /><Relationship Type="http://schemas.openxmlformats.org/officeDocument/2006/relationships/slide" Target="/ppt/slides/slide6.xml" Id="Reaa1515eadaa44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c4971087df4b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1d7c36245409f" /><Relationship Type="http://schemas.openxmlformats.org/officeDocument/2006/relationships/theme" Target="/ppt/slideMasters/theme/theme1.xml" Id="Reabb6686e5f54e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b1d7c3624540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9d083340d4b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987ee5a3740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d98752c184c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139d4d7b540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5fe0366b948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23a90d8ae4d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AURLAND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5743 Flåm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923 484 191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HOTELL AS</a:t>
            </a:r>
          </a:p>
        </p:txBody>
      </p:sp>
    </p:spTree>
  </p:cSld>
  <p:clrMapOvr>
    <a:masterClrMapping xmlns:a="http://schemas.openxmlformats.org/drawingml/2006/main"/>
  </p:clrMapOvr>
</p:sld>
</file>