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cccc06d18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f340a5d924fee"/>
  </p:sldMasterIdLst>
  <p:sldIdLst>
    <p:sldId xmlns:r="http://schemas.openxmlformats.org/officeDocument/2006/relationships" id="256" r:id="R2162d7c87e3b4b0a"/>
    <p:sldId xmlns:r="http://schemas.openxmlformats.org/officeDocument/2006/relationships" id="257" r:id="Re0e9403d9fbc4cf8"/>
    <p:sldId xmlns:r="http://schemas.openxmlformats.org/officeDocument/2006/relationships" id="258" r:id="Rcec725a973634abe"/>
    <p:sldId xmlns:r="http://schemas.openxmlformats.org/officeDocument/2006/relationships" id="259" r:id="Ra3f00d131cb84fc6"/>
    <p:sldId xmlns:r="http://schemas.openxmlformats.org/officeDocument/2006/relationships" id="260" r:id="Rbf586119cd864ec2"/>
    <p:sldId xmlns:r="http://schemas.openxmlformats.org/officeDocument/2006/relationships" id="261" r:id="R76080a68f1694dae"/>
    <p:sldId xmlns:r="http://schemas.openxmlformats.org/officeDocument/2006/relationships" id="262" r:id="Raed3f58910b0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f340a5d924fee" /><Relationship Type="http://schemas.openxmlformats.org/officeDocument/2006/relationships/slide" Target="/ppt/slides/slide1.xml" Id="R2162d7c87e3b4b0a" /><Relationship Type="http://schemas.openxmlformats.org/officeDocument/2006/relationships/slide" Target="/ppt/slides/slide2.xml" Id="Re0e9403d9fbc4cf8" /><Relationship Type="http://schemas.openxmlformats.org/officeDocument/2006/relationships/slide" Target="/ppt/slides/slide3.xml" Id="Rcec725a973634abe" /><Relationship Type="http://schemas.openxmlformats.org/officeDocument/2006/relationships/slide" Target="/ppt/slides/slide4.xml" Id="Ra3f00d131cb84fc6" /><Relationship Type="http://schemas.openxmlformats.org/officeDocument/2006/relationships/slide" Target="/ppt/slides/slide5.xml" Id="Rbf586119cd864ec2" /><Relationship Type="http://schemas.openxmlformats.org/officeDocument/2006/relationships/slide" Target="/ppt/slides/slide6.xml" Id="R76080a68f1694dae" /><Relationship Type="http://schemas.openxmlformats.org/officeDocument/2006/relationships/slide" Target="/ppt/slides/slide7.xml" Id="Raed3f58910b0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2c18f3b5b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941f25de44fa" /><Relationship Type="http://schemas.openxmlformats.org/officeDocument/2006/relationships/theme" Target="/ppt/slideMasters/theme/theme1.xml" Id="R572315e9eb97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a941f25de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776e0dd9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efb74b50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1c1fa19b7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54a6aa92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ac962733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eb5f41eb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575b6e83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