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e7d1ddb8b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e21e6c0044d7c"/>
  </p:sldMasterIdLst>
  <p:sldIdLst>
    <p:sldId xmlns:r="http://schemas.openxmlformats.org/officeDocument/2006/relationships" id="256" r:id="R43432e56179542b7"/>
    <p:sldId xmlns:r="http://schemas.openxmlformats.org/officeDocument/2006/relationships" id="257" r:id="Re718e0d83afb4047"/>
    <p:sldId xmlns:r="http://schemas.openxmlformats.org/officeDocument/2006/relationships" id="258" r:id="Rfa9161cc3fb34d0e"/>
    <p:sldId xmlns:r="http://schemas.openxmlformats.org/officeDocument/2006/relationships" id="259" r:id="R4b3726e8e86f45b6"/>
    <p:sldId xmlns:r="http://schemas.openxmlformats.org/officeDocument/2006/relationships" id="260" r:id="Rb3dd86fea3da4196"/>
    <p:sldId xmlns:r="http://schemas.openxmlformats.org/officeDocument/2006/relationships" id="261" r:id="R6c55cff6dcce47d8"/>
    <p:sldId xmlns:r="http://schemas.openxmlformats.org/officeDocument/2006/relationships" id="262" r:id="R40b6513f6a1d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e21e6c0044d7c" /><Relationship Type="http://schemas.openxmlformats.org/officeDocument/2006/relationships/slide" Target="/ppt/slides/slide1.xml" Id="R43432e56179542b7" /><Relationship Type="http://schemas.openxmlformats.org/officeDocument/2006/relationships/slide" Target="/ppt/slides/slide2.xml" Id="Re718e0d83afb4047" /><Relationship Type="http://schemas.openxmlformats.org/officeDocument/2006/relationships/slide" Target="/ppt/slides/slide3.xml" Id="Rfa9161cc3fb34d0e" /><Relationship Type="http://schemas.openxmlformats.org/officeDocument/2006/relationships/slide" Target="/ppt/slides/slide4.xml" Id="R4b3726e8e86f45b6" /><Relationship Type="http://schemas.openxmlformats.org/officeDocument/2006/relationships/slide" Target="/ppt/slides/slide5.xml" Id="Rb3dd86fea3da4196" /><Relationship Type="http://schemas.openxmlformats.org/officeDocument/2006/relationships/slide" Target="/ppt/slides/slide6.xml" Id="R6c55cff6dcce47d8" /><Relationship Type="http://schemas.openxmlformats.org/officeDocument/2006/relationships/slide" Target="/ppt/slides/slide7.xml" Id="R40b6513f6a1d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278e90857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a254c54b14809" /><Relationship Type="http://schemas.openxmlformats.org/officeDocument/2006/relationships/theme" Target="/ppt/slideMasters/theme/theme1.xml" Id="R8b39aea91513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a254c54b1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0cc501f95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2ff2e0df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654aef9d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d4a45511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ee93d2513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c291f41b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f3f9f5a82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