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4243a4c9f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706f3723941f9"/>
  </p:sldMasterIdLst>
  <p:sldIdLst>
    <p:sldId xmlns:r="http://schemas.openxmlformats.org/officeDocument/2006/relationships" id="256" r:id="R34f7754344684f31"/>
    <p:sldId xmlns:r="http://schemas.openxmlformats.org/officeDocument/2006/relationships" id="257" r:id="Raed26b3944784e07"/>
    <p:sldId xmlns:r="http://schemas.openxmlformats.org/officeDocument/2006/relationships" id="258" r:id="Rb1a75718b7a24397"/>
    <p:sldId xmlns:r="http://schemas.openxmlformats.org/officeDocument/2006/relationships" id="259" r:id="Rb9a79040f65a4ea5"/>
    <p:sldId xmlns:r="http://schemas.openxmlformats.org/officeDocument/2006/relationships" id="260" r:id="R86ec63ca7e7a4e2e"/>
    <p:sldId xmlns:r="http://schemas.openxmlformats.org/officeDocument/2006/relationships" id="261" r:id="R78eb93d2c3314402"/>
    <p:sldId xmlns:r="http://schemas.openxmlformats.org/officeDocument/2006/relationships" id="262" r:id="R2916c591e038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706f3723941f9" /><Relationship Type="http://schemas.openxmlformats.org/officeDocument/2006/relationships/slide" Target="/ppt/slides/slide1.xml" Id="R34f7754344684f31" /><Relationship Type="http://schemas.openxmlformats.org/officeDocument/2006/relationships/slide" Target="/ppt/slides/slide2.xml" Id="Raed26b3944784e07" /><Relationship Type="http://schemas.openxmlformats.org/officeDocument/2006/relationships/slide" Target="/ppt/slides/slide3.xml" Id="Rb1a75718b7a24397" /><Relationship Type="http://schemas.openxmlformats.org/officeDocument/2006/relationships/slide" Target="/ppt/slides/slide4.xml" Id="Rb9a79040f65a4ea5" /><Relationship Type="http://schemas.openxmlformats.org/officeDocument/2006/relationships/slide" Target="/ppt/slides/slide5.xml" Id="R86ec63ca7e7a4e2e" /><Relationship Type="http://schemas.openxmlformats.org/officeDocument/2006/relationships/slide" Target="/ppt/slides/slide6.xml" Id="R78eb93d2c3314402" /><Relationship Type="http://schemas.openxmlformats.org/officeDocument/2006/relationships/slide" Target="/ppt/slides/slide7.xml" Id="R2916c591e038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5019616bb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75d1602c467a" /><Relationship Type="http://schemas.openxmlformats.org/officeDocument/2006/relationships/theme" Target="/ppt/slideMasters/theme/theme1.xml" Id="R3bec8de367d8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275d1602c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252b4e10a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0aec5552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6b6832a2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74c06c78a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b91864e02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0d7f9708b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9820e475e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