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4bb3dea90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7940392a04d70"/>
  </p:sldMasterIdLst>
  <p:sldIdLst>
    <p:sldId xmlns:r="http://schemas.openxmlformats.org/officeDocument/2006/relationships" id="256" r:id="R00b058aa16d44dff"/>
    <p:sldId xmlns:r="http://schemas.openxmlformats.org/officeDocument/2006/relationships" id="257" r:id="R9baf0837fb5246b4"/>
    <p:sldId xmlns:r="http://schemas.openxmlformats.org/officeDocument/2006/relationships" id="258" r:id="Rd52013bb5781472f"/>
    <p:sldId xmlns:r="http://schemas.openxmlformats.org/officeDocument/2006/relationships" id="259" r:id="R15ffb894d2eb425f"/>
    <p:sldId xmlns:r="http://schemas.openxmlformats.org/officeDocument/2006/relationships" id="260" r:id="R1769fed2c32e4825"/>
    <p:sldId xmlns:r="http://schemas.openxmlformats.org/officeDocument/2006/relationships" id="261" r:id="Rd1247c457cd64752"/>
    <p:sldId xmlns:r="http://schemas.openxmlformats.org/officeDocument/2006/relationships" id="262" r:id="Rfa5e86a1e608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7940392a04d70" /><Relationship Type="http://schemas.openxmlformats.org/officeDocument/2006/relationships/slide" Target="/ppt/slides/slide1.xml" Id="R00b058aa16d44dff" /><Relationship Type="http://schemas.openxmlformats.org/officeDocument/2006/relationships/slide" Target="/ppt/slides/slide2.xml" Id="R9baf0837fb5246b4" /><Relationship Type="http://schemas.openxmlformats.org/officeDocument/2006/relationships/slide" Target="/ppt/slides/slide3.xml" Id="Rd52013bb5781472f" /><Relationship Type="http://schemas.openxmlformats.org/officeDocument/2006/relationships/slide" Target="/ppt/slides/slide4.xml" Id="R15ffb894d2eb425f" /><Relationship Type="http://schemas.openxmlformats.org/officeDocument/2006/relationships/slide" Target="/ppt/slides/slide5.xml" Id="R1769fed2c32e4825" /><Relationship Type="http://schemas.openxmlformats.org/officeDocument/2006/relationships/slide" Target="/ppt/slides/slide6.xml" Id="Rd1247c457cd64752" /><Relationship Type="http://schemas.openxmlformats.org/officeDocument/2006/relationships/slide" Target="/ppt/slides/slide7.xml" Id="Rfa5e86a1e608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f0e1192da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aee6b0a4b4fca" /><Relationship Type="http://schemas.openxmlformats.org/officeDocument/2006/relationships/theme" Target="/ppt/slideMasters/theme/theme1.xml" Id="R844307b3d4e2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aee6b0a4b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854feeea8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bfe38a126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2bae3d9a4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fd18fff97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6068b0e4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c1f01e30f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687aad0c3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