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bd100592b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e178599154497"/>
  </p:sldMasterIdLst>
  <p:sldIdLst>
    <p:sldId xmlns:r="http://schemas.openxmlformats.org/officeDocument/2006/relationships" id="256" r:id="Rf19f5280394e4bee"/>
    <p:sldId xmlns:r="http://schemas.openxmlformats.org/officeDocument/2006/relationships" id="257" r:id="R6ae2e92e64dc4371"/>
    <p:sldId xmlns:r="http://schemas.openxmlformats.org/officeDocument/2006/relationships" id="258" r:id="R084e48228ba44f66"/>
    <p:sldId xmlns:r="http://schemas.openxmlformats.org/officeDocument/2006/relationships" id="259" r:id="R02e3942521eb4472"/>
    <p:sldId xmlns:r="http://schemas.openxmlformats.org/officeDocument/2006/relationships" id="260" r:id="Rd1cd078c80064a64"/>
    <p:sldId xmlns:r="http://schemas.openxmlformats.org/officeDocument/2006/relationships" id="261" r:id="R790b28114926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e178599154497" /><Relationship Type="http://schemas.openxmlformats.org/officeDocument/2006/relationships/slide" Target="/ppt/slides/slide1.xml" Id="Rf19f5280394e4bee" /><Relationship Type="http://schemas.openxmlformats.org/officeDocument/2006/relationships/slide" Target="/ppt/slides/slide2.xml" Id="R6ae2e92e64dc4371" /><Relationship Type="http://schemas.openxmlformats.org/officeDocument/2006/relationships/slide" Target="/ppt/slides/slide3.xml" Id="R084e48228ba44f66" /><Relationship Type="http://schemas.openxmlformats.org/officeDocument/2006/relationships/slide" Target="/ppt/slides/slide4.xml" Id="R02e3942521eb4472" /><Relationship Type="http://schemas.openxmlformats.org/officeDocument/2006/relationships/slide" Target="/ppt/slides/slide5.xml" Id="Rd1cd078c80064a64" /><Relationship Type="http://schemas.openxmlformats.org/officeDocument/2006/relationships/slide" Target="/ppt/slides/slide6.xml" Id="R790b28114926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aed296855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23828f7eb4a03" /><Relationship Type="http://schemas.openxmlformats.org/officeDocument/2006/relationships/theme" Target="/ppt/slideMasters/theme/theme1.xml" Id="Re79b486ac923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23828f7eb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2fef40dc8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a339098f2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330e5482e4b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d9db79c934d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585164368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7cfb5ecc7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WANG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Arnebergs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923 449 817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