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03bf1886a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cc2411a134203"/>
  </p:sldMasterIdLst>
  <p:sldIdLst>
    <p:sldId xmlns:r="http://schemas.openxmlformats.org/officeDocument/2006/relationships" id="256" r:id="Rec280e43030c42b2"/>
    <p:sldId xmlns:r="http://schemas.openxmlformats.org/officeDocument/2006/relationships" id="257" r:id="R050d0b07e7a24775"/>
    <p:sldId xmlns:r="http://schemas.openxmlformats.org/officeDocument/2006/relationships" id="258" r:id="Ra3e164351b8e4c6b"/>
    <p:sldId xmlns:r="http://schemas.openxmlformats.org/officeDocument/2006/relationships" id="259" r:id="R2dc60f1a6ee34c3c"/>
    <p:sldId xmlns:r="http://schemas.openxmlformats.org/officeDocument/2006/relationships" id="260" r:id="Refde2f767ccc4a39"/>
    <p:sldId xmlns:r="http://schemas.openxmlformats.org/officeDocument/2006/relationships" id="261" r:id="R6877ce21f52c4823"/>
    <p:sldId xmlns:r="http://schemas.openxmlformats.org/officeDocument/2006/relationships" id="262" r:id="R0b7dd78dc663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cc2411a134203" /><Relationship Type="http://schemas.openxmlformats.org/officeDocument/2006/relationships/slide" Target="/ppt/slides/slide1.xml" Id="Rec280e43030c42b2" /><Relationship Type="http://schemas.openxmlformats.org/officeDocument/2006/relationships/slide" Target="/ppt/slides/slide2.xml" Id="R050d0b07e7a24775" /><Relationship Type="http://schemas.openxmlformats.org/officeDocument/2006/relationships/slide" Target="/ppt/slides/slide3.xml" Id="Ra3e164351b8e4c6b" /><Relationship Type="http://schemas.openxmlformats.org/officeDocument/2006/relationships/slide" Target="/ppt/slides/slide4.xml" Id="R2dc60f1a6ee34c3c" /><Relationship Type="http://schemas.openxmlformats.org/officeDocument/2006/relationships/slide" Target="/ppt/slides/slide5.xml" Id="Refde2f767ccc4a39" /><Relationship Type="http://schemas.openxmlformats.org/officeDocument/2006/relationships/slide" Target="/ppt/slides/slide6.xml" Id="R6877ce21f52c4823" /><Relationship Type="http://schemas.openxmlformats.org/officeDocument/2006/relationships/slide" Target="/ppt/slides/slide7.xml" Id="R0b7dd78dc663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ddd693ccd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1be80e71472a" /><Relationship Type="http://schemas.openxmlformats.org/officeDocument/2006/relationships/theme" Target="/ppt/slideMasters/theme/theme1.xml" Id="Rcd49d2c683cc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a1be80e71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89ef8030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0b22603d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f93baa76c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5a0b181a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5472c54f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45380f89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c4996c19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LASSE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