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e62d716d90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16b1a6796d4c4f"/>
  </p:sldMasterIdLst>
  <p:sldIdLst>
    <p:sldId xmlns:r="http://schemas.openxmlformats.org/officeDocument/2006/relationships" id="256" r:id="R36608328afce42cf"/>
    <p:sldId xmlns:r="http://schemas.openxmlformats.org/officeDocument/2006/relationships" id="257" r:id="R7572b4a7cc924933"/>
    <p:sldId xmlns:r="http://schemas.openxmlformats.org/officeDocument/2006/relationships" id="258" r:id="R45a6e81b30f84ba3"/>
    <p:sldId xmlns:r="http://schemas.openxmlformats.org/officeDocument/2006/relationships" id="259" r:id="Rb184e51985b04951"/>
    <p:sldId xmlns:r="http://schemas.openxmlformats.org/officeDocument/2006/relationships" id="260" r:id="R4f5d20c4b78c4da8"/>
    <p:sldId xmlns:r="http://schemas.openxmlformats.org/officeDocument/2006/relationships" id="261" r:id="Rf8a44a28963547e1"/>
    <p:sldId xmlns:r="http://schemas.openxmlformats.org/officeDocument/2006/relationships" id="262" r:id="R519ad663814d48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6b1a6796d4c4f" /><Relationship Type="http://schemas.openxmlformats.org/officeDocument/2006/relationships/slide" Target="/ppt/slides/slide1.xml" Id="R36608328afce42cf" /><Relationship Type="http://schemas.openxmlformats.org/officeDocument/2006/relationships/slide" Target="/ppt/slides/slide2.xml" Id="R7572b4a7cc924933" /><Relationship Type="http://schemas.openxmlformats.org/officeDocument/2006/relationships/slide" Target="/ppt/slides/slide3.xml" Id="R45a6e81b30f84ba3" /><Relationship Type="http://schemas.openxmlformats.org/officeDocument/2006/relationships/slide" Target="/ppt/slides/slide4.xml" Id="Rb184e51985b04951" /><Relationship Type="http://schemas.openxmlformats.org/officeDocument/2006/relationships/slide" Target="/ppt/slides/slide5.xml" Id="R4f5d20c4b78c4da8" /><Relationship Type="http://schemas.openxmlformats.org/officeDocument/2006/relationships/slide" Target="/ppt/slides/slide6.xml" Id="Rf8a44a28963547e1" /><Relationship Type="http://schemas.openxmlformats.org/officeDocument/2006/relationships/slide" Target="/ppt/slides/slide7.xml" Id="R519ad663814d48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f1b03c97345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af218f4af4a33" /><Relationship Type="http://schemas.openxmlformats.org/officeDocument/2006/relationships/theme" Target="/ppt/slideMasters/theme/theme1.xml" Id="R1b1feb7af25143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4af218f4af4a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ec35bf71248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f8a1fe28346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479283c094f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80f425c3944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77a9e3b5b4e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a30ee2aeb44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35f84b10c4e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 HOLDING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3 131 406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Nordstu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923 435 476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