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1cd744d7964e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dfb13d15f44897"/>
  </p:sldMasterIdLst>
  <p:sldIdLst>
    <p:sldId xmlns:r="http://schemas.openxmlformats.org/officeDocument/2006/relationships" id="256" r:id="Rc4f3506530e74c9e"/>
    <p:sldId xmlns:r="http://schemas.openxmlformats.org/officeDocument/2006/relationships" id="257" r:id="Rb23856fa65724a80"/>
    <p:sldId xmlns:r="http://schemas.openxmlformats.org/officeDocument/2006/relationships" id="258" r:id="R9b83e342bcfa46ed"/>
    <p:sldId xmlns:r="http://schemas.openxmlformats.org/officeDocument/2006/relationships" id="259" r:id="Rcf2a02fed6f8469b"/>
    <p:sldId xmlns:r="http://schemas.openxmlformats.org/officeDocument/2006/relationships" id="260" r:id="Re263b50f3afd445c"/>
    <p:sldId xmlns:r="http://schemas.openxmlformats.org/officeDocument/2006/relationships" id="261" r:id="R78b751ebb4a649a0"/>
    <p:sldId xmlns:r="http://schemas.openxmlformats.org/officeDocument/2006/relationships" id="262" r:id="R29a0fdcc006f47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dfb13d15f44897" /><Relationship Type="http://schemas.openxmlformats.org/officeDocument/2006/relationships/slide" Target="/ppt/slides/slide1.xml" Id="Rc4f3506530e74c9e" /><Relationship Type="http://schemas.openxmlformats.org/officeDocument/2006/relationships/slide" Target="/ppt/slides/slide2.xml" Id="Rb23856fa65724a80" /><Relationship Type="http://schemas.openxmlformats.org/officeDocument/2006/relationships/slide" Target="/ppt/slides/slide3.xml" Id="R9b83e342bcfa46ed" /><Relationship Type="http://schemas.openxmlformats.org/officeDocument/2006/relationships/slide" Target="/ppt/slides/slide4.xml" Id="Rcf2a02fed6f8469b" /><Relationship Type="http://schemas.openxmlformats.org/officeDocument/2006/relationships/slide" Target="/ppt/slides/slide5.xml" Id="Re263b50f3afd445c" /><Relationship Type="http://schemas.openxmlformats.org/officeDocument/2006/relationships/slide" Target="/ppt/slides/slide6.xml" Id="R78b751ebb4a649a0" /><Relationship Type="http://schemas.openxmlformats.org/officeDocument/2006/relationships/slide" Target="/ppt/slides/slide7.xml" Id="R29a0fdcc006f47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4305d3741e48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cb011504f4a0f" /><Relationship Type="http://schemas.openxmlformats.org/officeDocument/2006/relationships/theme" Target="/ppt/slideMasters/theme/theme1.xml" Id="R64147bfa42ac48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acb011504f4a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f1814296b4e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cdd9e933042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9acaac7be44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97229d68b45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ffb1da03a643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381fb429d41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7d694389a47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BERNHARD ROSTAD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BERNHARD ROSTAD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BERNHARD ROSTAD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BERNHARD ROSTAD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BERNHARD ROSTAD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BERNHARD ROSTAD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748 747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1 076 615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BERNHARD ROSTAD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ROSTAD HANS BERNHARD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BERNHARD ROSTAD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Bernhard Rostad, Neuberggata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923 430 776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BERNHARD ROSTAD AS</a:t>
            </a:r>
          </a:p>
        </p:txBody>
      </p:sp>
    </p:spTree>
  </p:cSld>
  <p:clrMapOvr>
    <a:masterClrMapping xmlns:a="http://schemas.openxmlformats.org/drawingml/2006/main"/>
  </p:clrMapOvr>
</p:sld>
</file>